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handoutMasterIdLst>
    <p:handoutMasterId r:id="rId49"/>
  </p:handoutMasterIdLst>
  <p:sldIdLst>
    <p:sldId id="256" r:id="rId2"/>
    <p:sldId id="288" r:id="rId3"/>
    <p:sldId id="289" r:id="rId4"/>
    <p:sldId id="303" r:id="rId5"/>
    <p:sldId id="304" r:id="rId6"/>
    <p:sldId id="305" r:id="rId7"/>
    <p:sldId id="306" r:id="rId8"/>
    <p:sldId id="307" r:id="rId9"/>
    <p:sldId id="308" r:id="rId10"/>
    <p:sldId id="309" r:id="rId11"/>
    <p:sldId id="290" r:id="rId12"/>
    <p:sldId id="291" r:id="rId13"/>
    <p:sldId id="310" r:id="rId14"/>
    <p:sldId id="261" r:id="rId15"/>
    <p:sldId id="292" r:id="rId16"/>
    <p:sldId id="293" r:id="rId17"/>
    <p:sldId id="294" r:id="rId18"/>
    <p:sldId id="258" r:id="rId19"/>
    <p:sldId id="295" r:id="rId20"/>
    <p:sldId id="279" r:id="rId21"/>
    <p:sldId id="262" r:id="rId22"/>
    <p:sldId id="265" r:id="rId23"/>
    <p:sldId id="259" r:id="rId24"/>
    <p:sldId id="263" r:id="rId25"/>
    <p:sldId id="260" r:id="rId26"/>
    <p:sldId id="280" r:id="rId27"/>
    <p:sldId id="264" r:id="rId28"/>
    <p:sldId id="281" r:id="rId29"/>
    <p:sldId id="266" r:id="rId30"/>
    <p:sldId id="270" r:id="rId31"/>
    <p:sldId id="271" r:id="rId32"/>
    <p:sldId id="273" r:id="rId33"/>
    <p:sldId id="274" r:id="rId34"/>
    <p:sldId id="277" r:id="rId35"/>
    <p:sldId id="275" r:id="rId36"/>
    <p:sldId id="276" r:id="rId37"/>
    <p:sldId id="283" r:id="rId38"/>
    <p:sldId id="282" r:id="rId39"/>
    <p:sldId id="284" r:id="rId40"/>
    <p:sldId id="285" r:id="rId41"/>
    <p:sldId id="286" r:id="rId42"/>
    <p:sldId id="297" r:id="rId43"/>
    <p:sldId id="298" r:id="rId44"/>
    <p:sldId id="287" r:id="rId45"/>
    <p:sldId id="300"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y Takumi" initials="HT" lastIdx="2" clrIdx="0">
    <p:extLst>
      <p:ext uri="{19B8F6BF-5375-455C-9EA6-DF929625EA0E}">
        <p15:presenceInfo xmlns:p15="http://schemas.microsoft.com/office/powerpoint/2012/main" userId="294bc84273c775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30" autoAdjust="0"/>
  </p:normalViewPr>
  <p:slideViewPr>
    <p:cSldViewPr snapToGrid="0">
      <p:cViewPr varScale="1">
        <p:scale>
          <a:sx n="84" d="100"/>
          <a:sy n="84" d="100"/>
        </p:scale>
        <p:origin x="9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15T11:06:06.792" idx="1">
    <p:pos x="10" y="10"/>
    <p:text>IP address terdiri atas dua bagian yaitu network ID dan host ID, dimana
network ID menentukan alamat jaringan komputer, sedangkan host ID menentukan alamat host</p:text>
    <p:extLst>
      <p:ext uri="{C676402C-5697-4E1C-873F-D02D1690AC5C}">
        <p15:threadingInfo xmlns:p15="http://schemas.microsoft.com/office/powerpoint/2012/main" timeZoneBias="-420"/>
      </p:ext>
    </p:extLst>
  </p:cm>
  <p:cm authorId="1" dt="2018-02-15T14:43:32.493" idx="2">
    <p:pos x="10" y="106"/>
    <p:text>IP Address bersifat unik, artinya dalam satu jaringan tidak ada dua host atau lebih yang menggunakan alamat IP yang sama</p:text>
    <p:extLst>
      <p:ext uri="{C676402C-5697-4E1C-873F-D02D1690AC5C}">
        <p15:threadingInfo xmlns:p15="http://schemas.microsoft.com/office/powerpoint/2012/main" timeZoneBias="-420">
          <p15:parentCm authorId="1"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565355-ABB7-41DB-B8C6-D4C1C6E0FD81}" type="doc">
      <dgm:prSet loTypeId="urn:microsoft.com/office/officeart/2005/8/layout/process1" loCatId="process" qsTypeId="urn:microsoft.com/office/officeart/2005/8/quickstyle/simple1" qsCatId="simple" csTypeId="urn:microsoft.com/office/officeart/2005/8/colors/accent1_2" csCatId="accent1" phldr="1"/>
      <dgm:spPr/>
    </dgm:pt>
    <dgm:pt modelId="{3F85DF7B-388E-4D4A-B542-73A82EE40C01}">
      <dgm:prSet phldrT="[Text]"/>
      <dgm:spPr/>
      <dgm:t>
        <a:bodyPr/>
        <a:lstStyle/>
        <a:p>
          <a:r>
            <a:rPr lang="en-US" dirty="0" smtClean="0"/>
            <a:t>Application Layer</a:t>
          </a:r>
          <a:endParaRPr lang="en-US" dirty="0"/>
        </a:p>
      </dgm:t>
    </dgm:pt>
    <dgm:pt modelId="{350B4759-DF6F-493C-B0E7-FBF4AC37751F}" type="parTrans" cxnId="{691B1F7E-B25B-4193-AD5E-AF0C626B1CEA}">
      <dgm:prSet/>
      <dgm:spPr/>
      <dgm:t>
        <a:bodyPr/>
        <a:lstStyle/>
        <a:p>
          <a:endParaRPr lang="en-US"/>
        </a:p>
      </dgm:t>
    </dgm:pt>
    <dgm:pt modelId="{C8B65261-ECD3-4A32-9EB3-440D89641D12}" type="sibTrans" cxnId="{691B1F7E-B25B-4193-AD5E-AF0C626B1CEA}">
      <dgm:prSet/>
      <dgm:spPr/>
      <dgm:t>
        <a:bodyPr/>
        <a:lstStyle/>
        <a:p>
          <a:endParaRPr lang="en-US"/>
        </a:p>
      </dgm:t>
    </dgm:pt>
    <dgm:pt modelId="{A11F7380-3C88-4103-87FE-6A2422C8DDED}">
      <dgm:prSet phldrT="[Text]"/>
      <dgm:spPr/>
      <dgm:t>
        <a:bodyPr/>
        <a:lstStyle/>
        <a:p>
          <a:r>
            <a:rPr lang="en-US" dirty="0" smtClean="0"/>
            <a:t>Presentation Layer</a:t>
          </a:r>
          <a:endParaRPr lang="en-US" dirty="0"/>
        </a:p>
      </dgm:t>
    </dgm:pt>
    <dgm:pt modelId="{CAC3DFF9-A147-422C-9952-0ABAD3E3897F}" type="parTrans" cxnId="{42D23094-EAB3-40B3-9F6A-ED1BF9447CE1}">
      <dgm:prSet/>
      <dgm:spPr/>
      <dgm:t>
        <a:bodyPr/>
        <a:lstStyle/>
        <a:p>
          <a:endParaRPr lang="en-US"/>
        </a:p>
      </dgm:t>
    </dgm:pt>
    <dgm:pt modelId="{46673ECE-98D1-4F0C-BD5A-BE293F6B9A3A}" type="sibTrans" cxnId="{42D23094-EAB3-40B3-9F6A-ED1BF9447CE1}">
      <dgm:prSet/>
      <dgm:spPr/>
      <dgm:t>
        <a:bodyPr/>
        <a:lstStyle/>
        <a:p>
          <a:endParaRPr lang="en-US"/>
        </a:p>
      </dgm:t>
    </dgm:pt>
    <dgm:pt modelId="{397DAD01-73CC-429B-BA62-D56627A5850D}">
      <dgm:prSet phldrT="[Text]"/>
      <dgm:spPr/>
      <dgm:t>
        <a:bodyPr/>
        <a:lstStyle/>
        <a:p>
          <a:r>
            <a:rPr lang="en-US" dirty="0" smtClean="0"/>
            <a:t>Session Layer</a:t>
          </a:r>
          <a:endParaRPr lang="en-US" dirty="0"/>
        </a:p>
      </dgm:t>
    </dgm:pt>
    <dgm:pt modelId="{A844F56F-0A78-4994-B01A-D5064D3D0E42}" type="parTrans" cxnId="{F0D674C6-5C9F-4908-BB9B-74B98A0027D1}">
      <dgm:prSet/>
      <dgm:spPr/>
      <dgm:t>
        <a:bodyPr/>
        <a:lstStyle/>
        <a:p>
          <a:endParaRPr lang="en-US"/>
        </a:p>
      </dgm:t>
    </dgm:pt>
    <dgm:pt modelId="{7A6B175A-D0F1-4E2F-925A-09283DD462D1}" type="sibTrans" cxnId="{F0D674C6-5C9F-4908-BB9B-74B98A0027D1}">
      <dgm:prSet/>
      <dgm:spPr/>
      <dgm:t>
        <a:bodyPr/>
        <a:lstStyle/>
        <a:p>
          <a:endParaRPr lang="en-US"/>
        </a:p>
      </dgm:t>
    </dgm:pt>
    <dgm:pt modelId="{56491AD3-7116-488F-954F-7899EB9173AA}" type="pres">
      <dgm:prSet presAssocID="{E3565355-ABB7-41DB-B8C6-D4C1C6E0FD81}" presName="Name0" presStyleCnt="0">
        <dgm:presLayoutVars>
          <dgm:dir/>
          <dgm:resizeHandles val="exact"/>
        </dgm:presLayoutVars>
      </dgm:prSet>
      <dgm:spPr/>
    </dgm:pt>
    <dgm:pt modelId="{7CA36705-CA52-4E4F-A7A3-18F6BD486B1F}" type="pres">
      <dgm:prSet presAssocID="{3F85DF7B-388E-4D4A-B542-73A82EE40C01}" presName="node" presStyleLbl="node1" presStyleIdx="0" presStyleCnt="3">
        <dgm:presLayoutVars>
          <dgm:bulletEnabled val="1"/>
        </dgm:presLayoutVars>
      </dgm:prSet>
      <dgm:spPr/>
      <dgm:t>
        <a:bodyPr/>
        <a:lstStyle/>
        <a:p>
          <a:endParaRPr lang="id-ID"/>
        </a:p>
      </dgm:t>
    </dgm:pt>
    <dgm:pt modelId="{00282B72-E811-45B4-946F-7CA3864B7012}" type="pres">
      <dgm:prSet presAssocID="{C8B65261-ECD3-4A32-9EB3-440D89641D12}" presName="sibTrans" presStyleLbl="sibTrans2D1" presStyleIdx="0" presStyleCnt="2"/>
      <dgm:spPr/>
      <dgm:t>
        <a:bodyPr/>
        <a:lstStyle/>
        <a:p>
          <a:endParaRPr lang="id-ID"/>
        </a:p>
      </dgm:t>
    </dgm:pt>
    <dgm:pt modelId="{DA74D79D-9ACA-46E9-A60F-6DF719F302B6}" type="pres">
      <dgm:prSet presAssocID="{C8B65261-ECD3-4A32-9EB3-440D89641D12}" presName="connectorText" presStyleLbl="sibTrans2D1" presStyleIdx="0" presStyleCnt="2"/>
      <dgm:spPr/>
      <dgm:t>
        <a:bodyPr/>
        <a:lstStyle/>
        <a:p>
          <a:endParaRPr lang="id-ID"/>
        </a:p>
      </dgm:t>
    </dgm:pt>
    <dgm:pt modelId="{44F86D6B-2487-43BF-B36B-34787A51C971}" type="pres">
      <dgm:prSet presAssocID="{A11F7380-3C88-4103-87FE-6A2422C8DDED}" presName="node" presStyleLbl="node1" presStyleIdx="1" presStyleCnt="3">
        <dgm:presLayoutVars>
          <dgm:bulletEnabled val="1"/>
        </dgm:presLayoutVars>
      </dgm:prSet>
      <dgm:spPr/>
      <dgm:t>
        <a:bodyPr/>
        <a:lstStyle/>
        <a:p>
          <a:endParaRPr lang="en-US"/>
        </a:p>
      </dgm:t>
    </dgm:pt>
    <dgm:pt modelId="{1AC9311A-DDDB-43DF-BAA7-359503E3B15A}" type="pres">
      <dgm:prSet presAssocID="{46673ECE-98D1-4F0C-BD5A-BE293F6B9A3A}" presName="sibTrans" presStyleLbl="sibTrans2D1" presStyleIdx="1" presStyleCnt="2"/>
      <dgm:spPr/>
      <dgm:t>
        <a:bodyPr/>
        <a:lstStyle/>
        <a:p>
          <a:endParaRPr lang="id-ID"/>
        </a:p>
      </dgm:t>
    </dgm:pt>
    <dgm:pt modelId="{1A3C3F2B-48E5-46B8-8A39-4BF5839BDDCF}" type="pres">
      <dgm:prSet presAssocID="{46673ECE-98D1-4F0C-BD5A-BE293F6B9A3A}" presName="connectorText" presStyleLbl="sibTrans2D1" presStyleIdx="1" presStyleCnt="2"/>
      <dgm:spPr/>
      <dgm:t>
        <a:bodyPr/>
        <a:lstStyle/>
        <a:p>
          <a:endParaRPr lang="id-ID"/>
        </a:p>
      </dgm:t>
    </dgm:pt>
    <dgm:pt modelId="{BCB44E16-E1F5-423A-B573-4094B51BA60A}" type="pres">
      <dgm:prSet presAssocID="{397DAD01-73CC-429B-BA62-D56627A5850D}" presName="node" presStyleLbl="node1" presStyleIdx="2" presStyleCnt="3">
        <dgm:presLayoutVars>
          <dgm:bulletEnabled val="1"/>
        </dgm:presLayoutVars>
      </dgm:prSet>
      <dgm:spPr/>
      <dgm:t>
        <a:bodyPr/>
        <a:lstStyle/>
        <a:p>
          <a:endParaRPr lang="id-ID"/>
        </a:p>
      </dgm:t>
    </dgm:pt>
  </dgm:ptLst>
  <dgm:cxnLst>
    <dgm:cxn modelId="{9BDB12BA-0CB5-40CE-A744-1A9C4408B985}" type="presOf" srcId="{3F85DF7B-388E-4D4A-B542-73A82EE40C01}" destId="{7CA36705-CA52-4E4F-A7A3-18F6BD486B1F}" srcOrd="0" destOrd="0" presId="urn:microsoft.com/office/officeart/2005/8/layout/process1"/>
    <dgm:cxn modelId="{2AB8FDF2-A647-4B55-9090-F3A5951756FD}" type="presOf" srcId="{A11F7380-3C88-4103-87FE-6A2422C8DDED}" destId="{44F86D6B-2487-43BF-B36B-34787A51C971}" srcOrd="0" destOrd="0" presId="urn:microsoft.com/office/officeart/2005/8/layout/process1"/>
    <dgm:cxn modelId="{CFE7E85C-445C-4360-9320-3A74C32417B6}" type="presOf" srcId="{46673ECE-98D1-4F0C-BD5A-BE293F6B9A3A}" destId="{1AC9311A-DDDB-43DF-BAA7-359503E3B15A}" srcOrd="0" destOrd="0" presId="urn:microsoft.com/office/officeart/2005/8/layout/process1"/>
    <dgm:cxn modelId="{42D23094-EAB3-40B3-9F6A-ED1BF9447CE1}" srcId="{E3565355-ABB7-41DB-B8C6-D4C1C6E0FD81}" destId="{A11F7380-3C88-4103-87FE-6A2422C8DDED}" srcOrd="1" destOrd="0" parTransId="{CAC3DFF9-A147-422C-9952-0ABAD3E3897F}" sibTransId="{46673ECE-98D1-4F0C-BD5A-BE293F6B9A3A}"/>
    <dgm:cxn modelId="{F0D674C6-5C9F-4908-BB9B-74B98A0027D1}" srcId="{E3565355-ABB7-41DB-B8C6-D4C1C6E0FD81}" destId="{397DAD01-73CC-429B-BA62-D56627A5850D}" srcOrd="2" destOrd="0" parTransId="{A844F56F-0A78-4994-B01A-D5064D3D0E42}" sibTransId="{7A6B175A-D0F1-4E2F-925A-09283DD462D1}"/>
    <dgm:cxn modelId="{691B1F7E-B25B-4193-AD5E-AF0C626B1CEA}" srcId="{E3565355-ABB7-41DB-B8C6-D4C1C6E0FD81}" destId="{3F85DF7B-388E-4D4A-B542-73A82EE40C01}" srcOrd="0" destOrd="0" parTransId="{350B4759-DF6F-493C-B0E7-FBF4AC37751F}" sibTransId="{C8B65261-ECD3-4A32-9EB3-440D89641D12}"/>
    <dgm:cxn modelId="{C192B766-3B50-4F53-8779-CD24643F32A9}" type="presOf" srcId="{46673ECE-98D1-4F0C-BD5A-BE293F6B9A3A}" destId="{1A3C3F2B-48E5-46B8-8A39-4BF5839BDDCF}" srcOrd="1" destOrd="0" presId="urn:microsoft.com/office/officeart/2005/8/layout/process1"/>
    <dgm:cxn modelId="{C5D9172E-7122-487E-A5D9-CDB3760A5943}" type="presOf" srcId="{397DAD01-73CC-429B-BA62-D56627A5850D}" destId="{BCB44E16-E1F5-423A-B573-4094B51BA60A}" srcOrd="0" destOrd="0" presId="urn:microsoft.com/office/officeart/2005/8/layout/process1"/>
    <dgm:cxn modelId="{1D87648C-5A0E-4E11-A9C8-2BFD4D175BEC}" type="presOf" srcId="{C8B65261-ECD3-4A32-9EB3-440D89641D12}" destId="{00282B72-E811-45B4-946F-7CA3864B7012}" srcOrd="0" destOrd="0" presId="urn:microsoft.com/office/officeart/2005/8/layout/process1"/>
    <dgm:cxn modelId="{180B6223-2DC8-4B10-A327-D29A9378E446}" type="presOf" srcId="{C8B65261-ECD3-4A32-9EB3-440D89641D12}" destId="{DA74D79D-9ACA-46E9-A60F-6DF719F302B6}" srcOrd="1" destOrd="0" presId="urn:microsoft.com/office/officeart/2005/8/layout/process1"/>
    <dgm:cxn modelId="{1DBA6271-7127-47BA-8AF5-17F39D3C6FE0}" type="presOf" srcId="{E3565355-ABB7-41DB-B8C6-D4C1C6E0FD81}" destId="{56491AD3-7116-488F-954F-7899EB9173AA}" srcOrd="0" destOrd="0" presId="urn:microsoft.com/office/officeart/2005/8/layout/process1"/>
    <dgm:cxn modelId="{8AC41C5E-5D2B-48FB-BC5C-69F7ED8529BA}" type="presParOf" srcId="{56491AD3-7116-488F-954F-7899EB9173AA}" destId="{7CA36705-CA52-4E4F-A7A3-18F6BD486B1F}" srcOrd="0" destOrd="0" presId="urn:microsoft.com/office/officeart/2005/8/layout/process1"/>
    <dgm:cxn modelId="{2E2CE23E-AA99-4BC6-92BF-B14E498DE791}" type="presParOf" srcId="{56491AD3-7116-488F-954F-7899EB9173AA}" destId="{00282B72-E811-45B4-946F-7CA3864B7012}" srcOrd="1" destOrd="0" presId="urn:microsoft.com/office/officeart/2005/8/layout/process1"/>
    <dgm:cxn modelId="{7DA255C1-CD50-42BA-A48B-FB4F44F51A1D}" type="presParOf" srcId="{00282B72-E811-45B4-946F-7CA3864B7012}" destId="{DA74D79D-9ACA-46E9-A60F-6DF719F302B6}" srcOrd="0" destOrd="0" presId="urn:microsoft.com/office/officeart/2005/8/layout/process1"/>
    <dgm:cxn modelId="{9849EE20-5BF9-4F8A-8698-9E42BB40AD61}" type="presParOf" srcId="{56491AD3-7116-488F-954F-7899EB9173AA}" destId="{44F86D6B-2487-43BF-B36B-34787A51C971}" srcOrd="2" destOrd="0" presId="urn:microsoft.com/office/officeart/2005/8/layout/process1"/>
    <dgm:cxn modelId="{4CBADFD3-920F-454D-AD6F-752548487419}" type="presParOf" srcId="{56491AD3-7116-488F-954F-7899EB9173AA}" destId="{1AC9311A-DDDB-43DF-BAA7-359503E3B15A}" srcOrd="3" destOrd="0" presId="urn:microsoft.com/office/officeart/2005/8/layout/process1"/>
    <dgm:cxn modelId="{9AA0DE15-FBE9-4DFA-8745-D06E36C6AACD}" type="presParOf" srcId="{1AC9311A-DDDB-43DF-BAA7-359503E3B15A}" destId="{1A3C3F2B-48E5-46B8-8A39-4BF5839BDDCF}" srcOrd="0" destOrd="0" presId="urn:microsoft.com/office/officeart/2005/8/layout/process1"/>
    <dgm:cxn modelId="{C8E18943-7CEA-48B4-95C3-5581FFBA1A3E}" type="presParOf" srcId="{56491AD3-7116-488F-954F-7899EB9173AA}" destId="{BCB44E16-E1F5-423A-B573-4094B51BA60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123B0C-4A62-417A-98E1-813C1FD965F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94C9E4B6-64E0-454F-89B9-41C8795934A9}">
      <dgm:prSet phldrT="[Text]"/>
      <dgm:spPr/>
      <dgm:t>
        <a:bodyPr/>
        <a:lstStyle/>
        <a:p>
          <a:r>
            <a:rPr lang="en-US" dirty="0" smtClean="0"/>
            <a:t>Transport Layer</a:t>
          </a:r>
          <a:endParaRPr lang="en-US" dirty="0"/>
        </a:p>
      </dgm:t>
    </dgm:pt>
    <dgm:pt modelId="{26B42768-76DF-4028-85A5-6DABEEED6B34}" type="parTrans" cxnId="{3F8AEDB9-954F-42C8-843A-49386E5138BB}">
      <dgm:prSet/>
      <dgm:spPr/>
      <dgm:t>
        <a:bodyPr/>
        <a:lstStyle/>
        <a:p>
          <a:endParaRPr lang="en-US"/>
        </a:p>
      </dgm:t>
    </dgm:pt>
    <dgm:pt modelId="{38FF187F-344B-4F7E-992D-35BC1021A88E}" type="sibTrans" cxnId="{3F8AEDB9-954F-42C8-843A-49386E5138BB}">
      <dgm:prSet/>
      <dgm:spPr/>
      <dgm:t>
        <a:bodyPr/>
        <a:lstStyle/>
        <a:p>
          <a:endParaRPr lang="en-US"/>
        </a:p>
      </dgm:t>
    </dgm:pt>
    <dgm:pt modelId="{BF019305-C0AC-4592-B374-4A1F600C224F}">
      <dgm:prSet phldrT="[Text]"/>
      <dgm:spPr/>
      <dgm:t>
        <a:bodyPr/>
        <a:lstStyle/>
        <a:p>
          <a:r>
            <a:rPr lang="en-US" dirty="0" smtClean="0"/>
            <a:t>Data </a:t>
          </a:r>
          <a:r>
            <a:rPr lang="en-US" dirty="0" err="1" smtClean="0"/>
            <a:t>berubah</a:t>
          </a:r>
          <a:r>
            <a:rPr lang="en-US" dirty="0" smtClean="0"/>
            <a:t> </a:t>
          </a:r>
          <a:r>
            <a:rPr lang="en-US" dirty="0" err="1" smtClean="0"/>
            <a:t>menjadi</a:t>
          </a:r>
          <a:r>
            <a:rPr lang="en-US" dirty="0" smtClean="0"/>
            <a:t> “</a:t>
          </a:r>
          <a:r>
            <a:rPr lang="en-US" dirty="0" err="1" smtClean="0"/>
            <a:t>Segmen</a:t>
          </a:r>
          <a:r>
            <a:rPr lang="en-US" dirty="0" smtClean="0"/>
            <a:t>”</a:t>
          </a:r>
          <a:endParaRPr lang="en-US" dirty="0"/>
        </a:p>
      </dgm:t>
    </dgm:pt>
    <dgm:pt modelId="{AA4B8EC8-2821-4001-AE6C-EE41CD096586}" type="parTrans" cxnId="{BD82C50C-A948-4312-A5B0-D20B6814C6FF}">
      <dgm:prSet/>
      <dgm:spPr/>
      <dgm:t>
        <a:bodyPr/>
        <a:lstStyle/>
        <a:p>
          <a:endParaRPr lang="en-US"/>
        </a:p>
      </dgm:t>
    </dgm:pt>
    <dgm:pt modelId="{8DF9AF29-5696-4F28-AB26-CECE10226FCC}" type="sibTrans" cxnId="{BD82C50C-A948-4312-A5B0-D20B6814C6FF}">
      <dgm:prSet/>
      <dgm:spPr/>
      <dgm:t>
        <a:bodyPr/>
        <a:lstStyle/>
        <a:p>
          <a:endParaRPr lang="en-US"/>
        </a:p>
      </dgm:t>
    </dgm:pt>
    <dgm:pt modelId="{C38C0A41-267D-4093-83F2-CD036259A29B}">
      <dgm:prSet phldrT="[Text]"/>
      <dgm:spPr/>
      <dgm:t>
        <a:bodyPr/>
        <a:lstStyle/>
        <a:p>
          <a:r>
            <a:rPr lang="en-US" dirty="0" smtClean="0"/>
            <a:t>Network Layer</a:t>
          </a:r>
          <a:endParaRPr lang="en-US" dirty="0"/>
        </a:p>
      </dgm:t>
    </dgm:pt>
    <dgm:pt modelId="{85CD8008-AB7B-48D9-A274-CE0132F42F3A}" type="parTrans" cxnId="{DA9DA222-0DF2-4E65-8BE1-F84085A5848A}">
      <dgm:prSet/>
      <dgm:spPr/>
      <dgm:t>
        <a:bodyPr/>
        <a:lstStyle/>
        <a:p>
          <a:endParaRPr lang="en-US"/>
        </a:p>
      </dgm:t>
    </dgm:pt>
    <dgm:pt modelId="{E8932E60-D0D4-4E0F-9375-8DE4826FE052}" type="sibTrans" cxnId="{DA9DA222-0DF2-4E65-8BE1-F84085A5848A}">
      <dgm:prSet/>
      <dgm:spPr/>
      <dgm:t>
        <a:bodyPr/>
        <a:lstStyle/>
        <a:p>
          <a:endParaRPr lang="en-US"/>
        </a:p>
      </dgm:t>
    </dgm:pt>
    <dgm:pt modelId="{E0395DF6-4672-4495-9DBD-FB4E107AC682}">
      <dgm:prSet phldrT="[Text]"/>
      <dgm:spPr/>
      <dgm:t>
        <a:bodyPr/>
        <a:lstStyle/>
        <a:p>
          <a:r>
            <a:rPr lang="en-US" dirty="0" err="1" smtClean="0"/>
            <a:t>Lalu</a:t>
          </a:r>
          <a:r>
            <a:rPr lang="en-US" dirty="0" smtClean="0"/>
            <a:t> </a:t>
          </a:r>
          <a:r>
            <a:rPr lang="en-US" dirty="0" err="1" smtClean="0"/>
            <a:t>menjadi</a:t>
          </a:r>
          <a:r>
            <a:rPr lang="en-US" dirty="0" smtClean="0"/>
            <a:t> “Packet”</a:t>
          </a:r>
          <a:endParaRPr lang="en-US" dirty="0"/>
        </a:p>
      </dgm:t>
    </dgm:pt>
    <dgm:pt modelId="{A872B6A4-5A9B-4AB9-9749-D2119055E68C}" type="parTrans" cxnId="{A8E51991-3664-4E38-AFF6-891046DB03E9}">
      <dgm:prSet/>
      <dgm:spPr/>
      <dgm:t>
        <a:bodyPr/>
        <a:lstStyle/>
        <a:p>
          <a:endParaRPr lang="en-US"/>
        </a:p>
      </dgm:t>
    </dgm:pt>
    <dgm:pt modelId="{DAC0A56D-4F4B-46DB-8BDD-684D7DCC1490}" type="sibTrans" cxnId="{A8E51991-3664-4E38-AFF6-891046DB03E9}">
      <dgm:prSet/>
      <dgm:spPr/>
      <dgm:t>
        <a:bodyPr/>
        <a:lstStyle/>
        <a:p>
          <a:endParaRPr lang="en-US"/>
        </a:p>
      </dgm:t>
    </dgm:pt>
    <dgm:pt modelId="{4CB23C68-94E2-4EFC-8B67-57C91C9D87D3}">
      <dgm:prSet phldrT="[Text]"/>
      <dgm:spPr/>
      <dgm:t>
        <a:bodyPr/>
        <a:lstStyle/>
        <a:p>
          <a:r>
            <a:rPr lang="en-US" dirty="0" smtClean="0"/>
            <a:t>Data Link Layer</a:t>
          </a:r>
          <a:endParaRPr lang="en-US" dirty="0"/>
        </a:p>
      </dgm:t>
    </dgm:pt>
    <dgm:pt modelId="{F0D082FF-F1E2-4BAC-A4EF-AFE6F591BC9D}" type="parTrans" cxnId="{2498BADB-902C-44AA-9AEB-E3BAAAAAE267}">
      <dgm:prSet/>
      <dgm:spPr/>
      <dgm:t>
        <a:bodyPr/>
        <a:lstStyle/>
        <a:p>
          <a:endParaRPr lang="en-US"/>
        </a:p>
      </dgm:t>
    </dgm:pt>
    <dgm:pt modelId="{7AF44978-8501-4119-8CEC-B9A1B703C43F}" type="sibTrans" cxnId="{2498BADB-902C-44AA-9AEB-E3BAAAAAE267}">
      <dgm:prSet/>
      <dgm:spPr/>
      <dgm:t>
        <a:bodyPr/>
        <a:lstStyle/>
        <a:p>
          <a:endParaRPr lang="en-US"/>
        </a:p>
      </dgm:t>
    </dgm:pt>
    <dgm:pt modelId="{8489D4A5-F690-4334-AA15-0F9339DC798E}">
      <dgm:prSet phldrT="[Text]"/>
      <dgm:spPr/>
      <dgm:t>
        <a:bodyPr/>
        <a:lstStyle/>
        <a:p>
          <a:r>
            <a:rPr lang="en-US" dirty="0" err="1" smtClean="0"/>
            <a:t>Diubah</a:t>
          </a:r>
          <a:r>
            <a:rPr lang="en-US" dirty="0" smtClean="0"/>
            <a:t> </a:t>
          </a:r>
          <a:r>
            <a:rPr lang="en-US" dirty="0" err="1" smtClean="0"/>
            <a:t>menjadi</a:t>
          </a:r>
          <a:r>
            <a:rPr lang="en-US" dirty="0" smtClean="0"/>
            <a:t> “Frame”</a:t>
          </a:r>
          <a:endParaRPr lang="en-US" dirty="0"/>
        </a:p>
      </dgm:t>
    </dgm:pt>
    <dgm:pt modelId="{1BA1E06C-EF1D-4C87-9872-F8BACDD88E4C}" type="parTrans" cxnId="{0BEBC0F3-341E-4547-BF2B-F59B3FCD7566}">
      <dgm:prSet/>
      <dgm:spPr/>
      <dgm:t>
        <a:bodyPr/>
        <a:lstStyle/>
        <a:p>
          <a:endParaRPr lang="en-US"/>
        </a:p>
      </dgm:t>
    </dgm:pt>
    <dgm:pt modelId="{6EEDA311-728B-41AA-9B4E-A27F8F991992}" type="sibTrans" cxnId="{0BEBC0F3-341E-4547-BF2B-F59B3FCD7566}">
      <dgm:prSet/>
      <dgm:spPr/>
      <dgm:t>
        <a:bodyPr/>
        <a:lstStyle/>
        <a:p>
          <a:endParaRPr lang="en-US"/>
        </a:p>
      </dgm:t>
    </dgm:pt>
    <dgm:pt modelId="{69DF19A2-717B-470D-99C0-AED3C19B3398}">
      <dgm:prSet/>
      <dgm:spPr/>
      <dgm:t>
        <a:bodyPr/>
        <a:lstStyle/>
        <a:p>
          <a:r>
            <a:rPr lang="en-US" dirty="0" smtClean="0"/>
            <a:t>Physical Layer</a:t>
          </a:r>
          <a:endParaRPr lang="en-US" dirty="0"/>
        </a:p>
      </dgm:t>
    </dgm:pt>
    <dgm:pt modelId="{A3987866-F69D-4EB8-8BF6-BF44AB1E12E7}" type="parTrans" cxnId="{E54048B6-F19F-4ADF-8B7E-0CBE5570F167}">
      <dgm:prSet/>
      <dgm:spPr/>
      <dgm:t>
        <a:bodyPr/>
        <a:lstStyle/>
        <a:p>
          <a:endParaRPr lang="en-US"/>
        </a:p>
      </dgm:t>
    </dgm:pt>
    <dgm:pt modelId="{2473FF93-DF51-4369-BDE5-B53843311C76}" type="sibTrans" cxnId="{E54048B6-F19F-4ADF-8B7E-0CBE5570F167}">
      <dgm:prSet/>
      <dgm:spPr/>
      <dgm:t>
        <a:bodyPr/>
        <a:lstStyle/>
        <a:p>
          <a:endParaRPr lang="en-US"/>
        </a:p>
      </dgm:t>
    </dgm:pt>
    <dgm:pt modelId="{0D31F8D3-893A-4FC2-AE41-FA62F024DF28}" type="pres">
      <dgm:prSet presAssocID="{A0123B0C-4A62-417A-98E1-813C1FD965FC}" presName="rootnode" presStyleCnt="0">
        <dgm:presLayoutVars>
          <dgm:chMax/>
          <dgm:chPref/>
          <dgm:dir/>
          <dgm:animLvl val="lvl"/>
        </dgm:presLayoutVars>
      </dgm:prSet>
      <dgm:spPr/>
      <dgm:t>
        <a:bodyPr/>
        <a:lstStyle/>
        <a:p>
          <a:endParaRPr lang="id-ID"/>
        </a:p>
      </dgm:t>
    </dgm:pt>
    <dgm:pt modelId="{127C3CC4-4004-49A3-928C-9E488BCC9FFE}" type="pres">
      <dgm:prSet presAssocID="{94C9E4B6-64E0-454F-89B9-41C8795934A9}" presName="composite" presStyleCnt="0"/>
      <dgm:spPr/>
    </dgm:pt>
    <dgm:pt modelId="{99D55DA0-60EB-4A0C-825C-C5ED70B84763}" type="pres">
      <dgm:prSet presAssocID="{94C9E4B6-64E0-454F-89B9-41C8795934A9}" presName="bentUpArrow1" presStyleLbl="alignImgPlace1" presStyleIdx="0" presStyleCnt="3"/>
      <dgm:spPr/>
    </dgm:pt>
    <dgm:pt modelId="{61532DE3-DCE8-4B42-BCB8-AFC4B045B72D}" type="pres">
      <dgm:prSet presAssocID="{94C9E4B6-64E0-454F-89B9-41C8795934A9}" presName="ParentText" presStyleLbl="node1" presStyleIdx="0" presStyleCnt="4">
        <dgm:presLayoutVars>
          <dgm:chMax val="1"/>
          <dgm:chPref val="1"/>
          <dgm:bulletEnabled val="1"/>
        </dgm:presLayoutVars>
      </dgm:prSet>
      <dgm:spPr/>
      <dgm:t>
        <a:bodyPr/>
        <a:lstStyle/>
        <a:p>
          <a:endParaRPr lang="en-US"/>
        </a:p>
      </dgm:t>
    </dgm:pt>
    <dgm:pt modelId="{59EDBEA1-AC91-4710-9EED-70F508DA2C31}" type="pres">
      <dgm:prSet presAssocID="{94C9E4B6-64E0-454F-89B9-41C8795934A9}" presName="ChildText" presStyleLbl="revTx" presStyleIdx="0" presStyleCnt="3" custScaleX="255173" custLinFactNeighborX="79574">
        <dgm:presLayoutVars>
          <dgm:chMax val="0"/>
          <dgm:chPref val="0"/>
          <dgm:bulletEnabled val="1"/>
        </dgm:presLayoutVars>
      </dgm:prSet>
      <dgm:spPr/>
      <dgm:t>
        <a:bodyPr/>
        <a:lstStyle/>
        <a:p>
          <a:endParaRPr lang="id-ID"/>
        </a:p>
      </dgm:t>
    </dgm:pt>
    <dgm:pt modelId="{96B45385-6DC3-405E-A4BF-12A921B3A5C5}" type="pres">
      <dgm:prSet presAssocID="{38FF187F-344B-4F7E-992D-35BC1021A88E}" presName="sibTrans" presStyleCnt="0"/>
      <dgm:spPr/>
    </dgm:pt>
    <dgm:pt modelId="{D96F8F12-9B3B-4CD4-BC70-5079A9DF1D14}" type="pres">
      <dgm:prSet presAssocID="{C38C0A41-267D-4093-83F2-CD036259A29B}" presName="composite" presStyleCnt="0"/>
      <dgm:spPr/>
    </dgm:pt>
    <dgm:pt modelId="{81912A44-F4C0-406A-82F4-9D811AF943B6}" type="pres">
      <dgm:prSet presAssocID="{C38C0A41-267D-4093-83F2-CD036259A29B}" presName="bentUpArrow1" presStyleLbl="alignImgPlace1" presStyleIdx="1" presStyleCnt="3"/>
      <dgm:spPr/>
    </dgm:pt>
    <dgm:pt modelId="{C0744982-2C16-490B-AF52-B9DCDB9176EF}" type="pres">
      <dgm:prSet presAssocID="{C38C0A41-267D-4093-83F2-CD036259A29B}" presName="ParentText" presStyleLbl="node1" presStyleIdx="1" presStyleCnt="4">
        <dgm:presLayoutVars>
          <dgm:chMax val="1"/>
          <dgm:chPref val="1"/>
          <dgm:bulletEnabled val="1"/>
        </dgm:presLayoutVars>
      </dgm:prSet>
      <dgm:spPr/>
      <dgm:t>
        <a:bodyPr/>
        <a:lstStyle/>
        <a:p>
          <a:endParaRPr lang="id-ID"/>
        </a:p>
      </dgm:t>
    </dgm:pt>
    <dgm:pt modelId="{8AF42ACB-3EE6-4959-9995-0742C3B430DB}" type="pres">
      <dgm:prSet presAssocID="{C38C0A41-267D-4093-83F2-CD036259A29B}" presName="ChildText" presStyleLbl="revTx" presStyleIdx="1" presStyleCnt="3" custScaleX="239039" custLinFactNeighborX="71838" custLinFactNeighborY="-1421">
        <dgm:presLayoutVars>
          <dgm:chMax val="0"/>
          <dgm:chPref val="0"/>
          <dgm:bulletEnabled val="1"/>
        </dgm:presLayoutVars>
      </dgm:prSet>
      <dgm:spPr/>
      <dgm:t>
        <a:bodyPr/>
        <a:lstStyle/>
        <a:p>
          <a:endParaRPr lang="id-ID"/>
        </a:p>
      </dgm:t>
    </dgm:pt>
    <dgm:pt modelId="{72804B89-2CB2-443E-9D6D-27B075F69299}" type="pres">
      <dgm:prSet presAssocID="{E8932E60-D0D4-4E0F-9375-8DE4826FE052}" presName="sibTrans" presStyleCnt="0"/>
      <dgm:spPr/>
    </dgm:pt>
    <dgm:pt modelId="{DA14198A-6215-46E9-823A-0BD356F49B32}" type="pres">
      <dgm:prSet presAssocID="{4CB23C68-94E2-4EFC-8B67-57C91C9D87D3}" presName="composite" presStyleCnt="0"/>
      <dgm:spPr/>
    </dgm:pt>
    <dgm:pt modelId="{8D616FD9-563E-4A76-82BF-73B75C6FB88B}" type="pres">
      <dgm:prSet presAssocID="{4CB23C68-94E2-4EFC-8B67-57C91C9D87D3}" presName="bentUpArrow1" presStyleLbl="alignImgPlace1" presStyleIdx="2" presStyleCnt="3"/>
      <dgm:spPr/>
    </dgm:pt>
    <dgm:pt modelId="{CE7831CD-3DDC-4BDB-9494-6570E15FB7C2}" type="pres">
      <dgm:prSet presAssocID="{4CB23C68-94E2-4EFC-8B67-57C91C9D87D3}" presName="ParentText" presStyleLbl="node1" presStyleIdx="2" presStyleCnt="4">
        <dgm:presLayoutVars>
          <dgm:chMax val="1"/>
          <dgm:chPref val="1"/>
          <dgm:bulletEnabled val="1"/>
        </dgm:presLayoutVars>
      </dgm:prSet>
      <dgm:spPr/>
      <dgm:t>
        <a:bodyPr/>
        <a:lstStyle/>
        <a:p>
          <a:endParaRPr lang="en-US"/>
        </a:p>
      </dgm:t>
    </dgm:pt>
    <dgm:pt modelId="{6BF12C9C-A7FB-41AB-9891-4757D5AE7DAB}" type="pres">
      <dgm:prSet presAssocID="{4CB23C68-94E2-4EFC-8B67-57C91C9D87D3}" presName="ChildText" presStyleLbl="revTx" presStyleIdx="2" presStyleCnt="3" custScaleX="212861" custLinFactNeighborX="59680" custLinFactNeighborY="4262">
        <dgm:presLayoutVars>
          <dgm:chMax val="0"/>
          <dgm:chPref val="0"/>
          <dgm:bulletEnabled val="1"/>
        </dgm:presLayoutVars>
      </dgm:prSet>
      <dgm:spPr/>
      <dgm:t>
        <a:bodyPr/>
        <a:lstStyle/>
        <a:p>
          <a:endParaRPr lang="id-ID"/>
        </a:p>
      </dgm:t>
    </dgm:pt>
    <dgm:pt modelId="{B905C772-15A9-47D8-813B-92014C0DC5CD}" type="pres">
      <dgm:prSet presAssocID="{7AF44978-8501-4119-8CEC-B9A1B703C43F}" presName="sibTrans" presStyleCnt="0"/>
      <dgm:spPr/>
    </dgm:pt>
    <dgm:pt modelId="{58F86FE5-C20B-4134-98FB-74D68CB96F8C}" type="pres">
      <dgm:prSet presAssocID="{69DF19A2-717B-470D-99C0-AED3C19B3398}" presName="composite" presStyleCnt="0"/>
      <dgm:spPr/>
    </dgm:pt>
    <dgm:pt modelId="{0CED12D7-2FB0-4182-90C9-4AEC8A33C104}" type="pres">
      <dgm:prSet presAssocID="{69DF19A2-717B-470D-99C0-AED3C19B3398}" presName="ParentText" presStyleLbl="node1" presStyleIdx="3" presStyleCnt="4">
        <dgm:presLayoutVars>
          <dgm:chMax val="1"/>
          <dgm:chPref val="1"/>
          <dgm:bulletEnabled val="1"/>
        </dgm:presLayoutVars>
      </dgm:prSet>
      <dgm:spPr/>
      <dgm:t>
        <a:bodyPr/>
        <a:lstStyle/>
        <a:p>
          <a:endParaRPr lang="id-ID"/>
        </a:p>
      </dgm:t>
    </dgm:pt>
  </dgm:ptLst>
  <dgm:cxnLst>
    <dgm:cxn modelId="{60C87B59-A21F-4B24-ADBB-6DA4EE23A93A}" type="presOf" srcId="{94C9E4B6-64E0-454F-89B9-41C8795934A9}" destId="{61532DE3-DCE8-4B42-BCB8-AFC4B045B72D}" srcOrd="0" destOrd="0" presId="urn:microsoft.com/office/officeart/2005/8/layout/StepDownProcess"/>
    <dgm:cxn modelId="{DFC15C35-E3D9-4AA5-BEFD-CE40C13EB9C8}" type="presOf" srcId="{C38C0A41-267D-4093-83F2-CD036259A29B}" destId="{C0744982-2C16-490B-AF52-B9DCDB9176EF}" srcOrd="0" destOrd="0" presId="urn:microsoft.com/office/officeart/2005/8/layout/StepDownProcess"/>
    <dgm:cxn modelId="{7250306C-9808-4040-A1BC-5608F7336AA2}" type="presOf" srcId="{A0123B0C-4A62-417A-98E1-813C1FD965FC}" destId="{0D31F8D3-893A-4FC2-AE41-FA62F024DF28}" srcOrd="0" destOrd="0" presId="urn:microsoft.com/office/officeart/2005/8/layout/StepDownProcess"/>
    <dgm:cxn modelId="{C3720D10-B088-494A-BD1B-9B8F234A82A4}" type="presOf" srcId="{E0395DF6-4672-4495-9DBD-FB4E107AC682}" destId="{8AF42ACB-3EE6-4959-9995-0742C3B430DB}" srcOrd="0" destOrd="0" presId="urn:microsoft.com/office/officeart/2005/8/layout/StepDownProcess"/>
    <dgm:cxn modelId="{E54048B6-F19F-4ADF-8B7E-0CBE5570F167}" srcId="{A0123B0C-4A62-417A-98E1-813C1FD965FC}" destId="{69DF19A2-717B-470D-99C0-AED3C19B3398}" srcOrd="3" destOrd="0" parTransId="{A3987866-F69D-4EB8-8BF6-BF44AB1E12E7}" sibTransId="{2473FF93-DF51-4369-BDE5-B53843311C76}"/>
    <dgm:cxn modelId="{DEDCA7D0-BEFB-42B3-9256-FF03AA23312C}" type="presOf" srcId="{BF019305-C0AC-4592-B374-4A1F600C224F}" destId="{59EDBEA1-AC91-4710-9EED-70F508DA2C31}" srcOrd="0" destOrd="0" presId="urn:microsoft.com/office/officeart/2005/8/layout/StepDownProcess"/>
    <dgm:cxn modelId="{B83BC8D8-CED0-4724-BA64-467E50B9BD86}" type="presOf" srcId="{4CB23C68-94E2-4EFC-8B67-57C91C9D87D3}" destId="{CE7831CD-3DDC-4BDB-9494-6570E15FB7C2}" srcOrd="0" destOrd="0" presId="urn:microsoft.com/office/officeart/2005/8/layout/StepDownProcess"/>
    <dgm:cxn modelId="{8A922C36-503C-4192-BD49-66C47AFA90EA}" type="presOf" srcId="{69DF19A2-717B-470D-99C0-AED3C19B3398}" destId="{0CED12D7-2FB0-4182-90C9-4AEC8A33C104}" srcOrd="0" destOrd="0" presId="urn:microsoft.com/office/officeart/2005/8/layout/StepDownProcess"/>
    <dgm:cxn modelId="{DA9DA222-0DF2-4E65-8BE1-F84085A5848A}" srcId="{A0123B0C-4A62-417A-98E1-813C1FD965FC}" destId="{C38C0A41-267D-4093-83F2-CD036259A29B}" srcOrd="1" destOrd="0" parTransId="{85CD8008-AB7B-48D9-A274-CE0132F42F3A}" sibTransId="{E8932E60-D0D4-4E0F-9375-8DE4826FE052}"/>
    <dgm:cxn modelId="{3F8AEDB9-954F-42C8-843A-49386E5138BB}" srcId="{A0123B0C-4A62-417A-98E1-813C1FD965FC}" destId="{94C9E4B6-64E0-454F-89B9-41C8795934A9}" srcOrd="0" destOrd="0" parTransId="{26B42768-76DF-4028-85A5-6DABEEED6B34}" sibTransId="{38FF187F-344B-4F7E-992D-35BC1021A88E}"/>
    <dgm:cxn modelId="{A4FCD5B6-E207-4EEC-9AEC-A4EAC974ABF8}" type="presOf" srcId="{8489D4A5-F690-4334-AA15-0F9339DC798E}" destId="{6BF12C9C-A7FB-41AB-9891-4757D5AE7DAB}" srcOrd="0" destOrd="0" presId="urn:microsoft.com/office/officeart/2005/8/layout/StepDownProcess"/>
    <dgm:cxn modelId="{2498BADB-902C-44AA-9AEB-E3BAAAAAE267}" srcId="{A0123B0C-4A62-417A-98E1-813C1FD965FC}" destId="{4CB23C68-94E2-4EFC-8B67-57C91C9D87D3}" srcOrd="2" destOrd="0" parTransId="{F0D082FF-F1E2-4BAC-A4EF-AFE6F591BC9D}" sibTransId="{7AF44978-8501-4119-8CEC-B9A1B703C43F}"/>
    <dgm:cxn modelId="{A8E51991-3664-4E38-AFF6-891046DB03E9}" srcId="{C38C0A41-267D-4093-83F2-CD036259A29B}" destId="{E0395DF6-4672-4495-9DBD-FB4E107AC682}" srcOrd="0" destOrd="0" parTransId="{A872B6A4-5A9B-4AB9-9749-D2119055E68C}" sibTransId="{DAC0A56D-4F4B-46DB-8BDD-684D7DCC1490}"/>
    <dgm:cxn modelId="{BD82C50C-A948-4312-A5B0-D20B6814C6FF}" srcId="{94C9E4B6-64E0-454F-89B9-41C8795934A9}" destId="{BF019305-C0AC-4592-B374-4A1F600C224F}" srcOrd="0" destOrd="0" parTransId="{AA4B8EC8-2821-4001-AE6C-EE41CD096586}" sibTransId="{8DF9AF29-5696-4F28-AB26-CECE10226FCC}"/>
    <dgm:cxn modelId="{0BEBC0F3-341E-4547-BF2B-F59B3FCD7566}" srcId="{4CB23C68-94E2-4EFC-8B67-57C91C9D87D3}" destId="{8489D4A5-F690-4334-AA15-0F9339DC798E}" srcOrd="0" destOrd="0" parTransId="{1BA1E06C-EF1D-4C87-9872-F8BACDD88E4C}" sibTransId="{6EEDA311-728B-41AA-9B4E-A27F8F991992}"/>
    <dgm:cxn modelId="{95E85EF7-925E-4A5C-BED7-02FCFA7AA4B5}" type="presParOf" srcId="{0D31F8D3-893A-4FC2-AE41-FA62F024DF28}" destId="{127C3CC4-4004-49A3-928C-9E488BCC9FFE}" srcOrd="0" destOrd="0" presId="urn:microsoft.com/office/officeart/2005/8/layout/StepDownProcess"/>
    <dgm:cxn modelId="{28CAD281-86D1-4DC6-AC57-097D9E1E9916}" type="presParOf" srcId="{127C3CC4-4004-49A3-928C-9E488BCC9FFE}" destId="{99D55DA0-60EB-4A0C-825C-C5ED70B84763}" srcOrd="0" destOrd="0" presId="urn:microsoft.com/office/officeart/2005/8/layout/StepDownProcess"/>
    <dgm:cxn modelId="{E26DEF69-8D80-43E5-87D7-7CF9EC3BCC99}" type="presParOf" srcId="{127C3CC4-4004-49A3-928C-9E488BCC9FFE}" destId="{61532DE3-DCE8-4B42-BCB8-AFC4B045B72D}" srcOrd="1" destOrd="0" presId="urn:microsoft.com/office/officeart/2005/8/layout/StepDownProcess"/>
    <dgm:cxn modelId="{C7B4374E-A0DA-4D41-9993-594E57911D44}" type="presParOf" srcId="{127C3CC4-4004-49A3-928C-9E488BCC9FFE}" destId="{59EDBEA1-AC91-4710-9EED-70F508DA2C31}" srcOrd="2" destOrd="0" presId="urn:microsoft.com/office/officeart/2005/8/layout/StepDownProcess"/>
    <dgm:cxn modelId="{39215324-E107-488B-AD56-13EF531065FB}" type="presParOf" srcId="{0D31F8D3-893A-4FC2-AE41-FA62F024DF28}" destId="{96B45385-6DC3-405E-A4BF-12A921B3A5C5}" srcOrd="1" destOrd="0" presId="urn:microsoft.com/office/officeart/2005/8/layout/StepDownProcess"/>
    <dgm:cxn modelId="{75B49F3E-590D-4CAA-B498-0440750512E7}" type="presParOf" srcId="{0D31F8D3-893A-4FC2-AE41-FA62F024DF28}" destId="{D96F8F12-9B3B-4CD4-BC70-5079A9DF1D14}" srcOrd="2" destOrd="0" presId="urn:microsoft.com/office/officeart/2005/8/layout/StepDownProcess"/>
    <dgm:cxn modelId="{4117FEFD-0D4C-4164-83BE-25F30F6B81E1}" type="presParOf" srcId="{D96F8F12-9B3B-4CD4-BC70-5079A9DF1D14}" destId="{81912A44-F4C0-406A-82F4-9D811AF943B6}" srcOrd="0" destOrd="0" presId="urn:microsoft.com/office/officeart/2005/8/layout/StepDownProcess"/>
    <dgm:cxn modelId="{3CCC1A60-FC4F-4DAC-905F-7CD33F07379A}" type="presParOf" srcId="{D96F8F12-9B3B-4CD4-BC70-5079A9DF1D14}" destId="{C0744982-2C16-490B-AF52-B9DCDB9176EF}" srcOrd="1" destOrd="0" presId="urn:microsoft.com/office/officeart/2005/8/layout/StepDownProcess"/>
    <dgm:cxn modelId="{5F2D6779-BDDA-4378-B718-8A84AC44AB1A}" type="presParOf" srcId="{D96F8F12-9B3B-4CD4-BC70-5079A9DF1D14}" destId="{8AF42ACB-3EE6-4959-9995-0742C3B430DB}" srcOrd="2" destOrd="0" presId="urn:microsoft.com/office/officeart/2005/8/layout/StepDownProcess"/>
    <dgm:cxn modelId="{D43013BA-8C63-4AF6-86E3-35EF4E2F47BC}" type="presParOf" srcId="{0D31F8D3-893A-4FC2-AE41-FA62F024DF28}" destId="{72804B89-2CB2-443E-9D6D-27B075F69299}" srcOrd="3" destOrd="0" presId="urn:microsoft.com/office/officeart/2005/8/layout/StepDownProcess"/>
    <dgm:cxn modelId="{ED07FA4E-8A1D-452C-BF89-E04155DDC5D5}" type="presParOf" srcId="{0D31F8D3-893A-4FC2-AE41-FA62F024DF28}" destId="{DA14198A-6215-46E9-823A-0BD356F49B32}" srcOrd="4" destOrd="0" presId="urn:microsoft.com/office/officeart/2005/8/layout/StepDownProcess"/>
    <dgm:cxn modelId="{AA96574E-CB6B-4895-8C7A-1999F76347BE}" type="presParOf" srcId="{DA14198A-6215-46E9-823A-0BD356F49B32}" destId="{8D616FD9-563E-4A76-82BF-73B75C6FB88B}" srcOrd="0" destOrd="0" presId="urn:microsoft.com/office/officeart/2005/8/layout/StepDownProcess"/>
    <dgm:cxn modelId="{69C4B8BC-3073-4316-9BBA-114C4AF08B3B}" type="presParOf" srcId="{DA14198A-6215-46E9-823A-0BD356F49B32}" destId="{CE7831CD-3DDC-4BDB-9494-6570E15FB7C2}" srcOrd="1" destOrd="0" presId="urn:microsoft.com/office/officeart/2005/8/layout/StepDownProcess"/>
    <dgm:cxn modelId="{55652064-188C-4A03-8034-A57EB20DDEBC}" type="presParOf" srcId="{DA14198A-6215-46E9-823A-0BD356F49B32}" destId="{6BF12C9C-A7FB-41AB-9891-4757D5AE7DAB}" srcOrd="2" destOrd="0" presId="urn:microsoft.com/office/officeart/2005/8/layout/StepDownProcess"/>
    <dgm:cxn modelId="{9ECA44B4-F9A9-4576-A4C2-E46A80EDB09F}" type="presParOf" srcId="{0D31F8D3-893A-4FC2-AE41-FA62F024DF28}" destId="{B905C772-15A9-47D8-813B-92014C0DC5CD}" srcOrd="5" destOrd="0" presId="urn:microsoft.com/office/officeart/2005/8/layout/StepDownProcess"/>
    <dgm:cxn modelId="{4081FDF2-6713-4306-9E62-BA2B291B75EA}" type="presParOf" srcId="{0D31F8D3-893A-4FC2-AE41-FA62F024DF28}" destId="{58F86FE5-C20B-4134-98FB-74D68CB96F8C}" srcOrd="6" destOrd="0" presId="urn:microsoft.com/office/officeart/2005/8/layout/StepDownProcess"/>
    <dgm:cxn modelId="{EF126DAB-88CC-422A-AD61-CFDDA12D0222}" type="presParOf" srcId="{58F86FE5-C20B-4134-98FB-74D68CB96F8C}" destId="{0CED12D7-2FB0-4182-90C9-4AEC8A33C104}"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6705-CA52-4E4F-A7A3-18F6BD486B1F}">
      <dsp:nvSpPr>
        <dsp:cNvPr id="0" name=""/>
        <dsp:cNvSpPr/>
      </dsp:nvSpPr>
      <dsp:spPr>
        <a:xfrm>
          <a:off x="7143" y="44639"/>
          <a:ext cx="2135187" cy="128111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Application Layer</a:t>
          </a:r>
          <a:endParaRPr lang="en-US" sz="2700" kern="1200" dirty="0"/>
        </a:p>
      </dsp:txBody>
      <dsp:txXfrm>
        <a:off x="44665" y="82161"/>
        <a:ext cx="2060143" cy="1206068"/>
      </dsp:txXfrm>
    </dsp:sp>
    <dsp:sp modelId="{00282B72-E811-45B4-946F-7CA3864B7012}">
      <dsp:nvSpPr>
        <dsp:cNvPr id="0" name=""/>
        <dsp:cNvSpPr/>
      </dsp:nvSpPr>
      <dsp:spPr>
        <a:xfrm>
          <a:off x="2355850" y="420432"/>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55850" y="526337"/>
        <a:ext cx="316861" cy="317716"/>
      </dsp:txXfrm>
    </dsp:sp>
    <dsp:sp modelId="{44F86D6B-2487-43BF-B36B-34787A51C971}">
      <dsp:nvSpPr>
        <dsp:cNvPr id="0" name=""/>
        <dsp:cNvSpPr/>
      </dsp:nvSpPr>
      <dsp:spPr>
        <a:xfrm>
          <a:off x="2996406" y="44639"/>
          <a:ext cx="2135187" cy="128111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Presentation Layer</a:t>
          </a:r>
          <a:endParaRPr lang="en-US" sz="2700" kern="1200" dirty="0"/>
        </a:p>
      </dsp:txBody>
      <dsp:txXfrm>
        <a:off x="3033928" y="82161"/>
        <a:ext cx="2060143" cy="1206068"/>
      </dsp:txXfrm>
    </dsp:sp>
    <dsp:sp modelId="{1AC9311A-DDDB-43DF-BAA7-359503E3B15A}">
      <dsp:nvSpPr>
        <dsp:cNvPr id="0" name=""/>
        <dsp:cNvSpPr/>
      </dsp:nvSpPr>
      <dsp:spPr>
        <a:xfrm>
          <a:off x="5345112" y="420432"/>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345112" y="526337"/>
        <a:ext cx="316861" cy="317716"/>
      </dsp:txXfrm>
    </dsp:sp>
    <dsp:sp modelId="{BCB44E16-E1F5-423A-B573-4094B51BA60A}">
      <dsp:nvSpPr>
        <dsp:cNvPr id="0" name=""/>
        <dsp:cNvSpPr/>
      </dsp:nvSpPr>
      <dsp:spPr>
        <a:xfrm>
          <a:off x="5985668" y="44639"/>
          <a:ext cx="2135187" cy="128111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Session Layer</a:t>
          </a:r>
          <a:endParaRPr lang="en-US" sz="2700" kern="1200" dirty="0"/>
        </a:p>
      </dsp:txBody>
      <dsp:txXfrm>
        <a:off x="6023190" y="82161"/>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55DA0-60EB-4A0C-825C-C5ED70B84763}">
      <dsp:nvSpPr>
        <dsp:cNvPr id="0" name=""/>
        <dsp:cNvSpPr/>
      </dsp:nvSpPr>
      <dsp:spPr>
        <a:xfrm rot="5400000">
          <a:off x="3830987" y="916032"/>
          <a:ext cx="804475" cy="915866"/>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532DE3-DCE8-4B42-BCB8-AFC4B045B72D}">
      <dsp:nvSpPr>
        <dsp:cNvPr id="0" name=""/>
        <dsp:cNvSpPr/>
      </dsp:nvSpPr>
      <dsp:spPr>
        <a:xfrm>
          <a:off x="3617850" y="24255"/>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Transport Layer</a:t>
          </a:r>
          <a:endParaRPr lang="en-US" sz="2100" kern="1200" dirty="0"/>
        </a:p>
      </dsp:txBody>
      <dsp:txXfrm>
        <a:off x="3664133" y="70538"/>
        <a:ext cx="1261696" cy="855374"/>
      </dsp:txXfrm>
    </dsp:sp>
    <dsp:sp modelId="{59EDBEA1-AC91-4710-9EED-70F508DA2C31}">
      <dsp:nvSpPr>
        <dsp:cNvPr id="0" name=""/>
        <dsp:cNvSpPr/>
      </dsp:nvSpPr>
      <dsp:spPr>
        <a:xfrm>
          <a:off x="4991689" y="114662"/>
          <a:ext cx="2513356" cy="766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Data </a:t>
          </a:r>
          <a:r>
            <a:rPr lang="en-US" sz="1600" kern="1200" dirty="0" err="1" smtClean="0"/>
            <a:t>berubah</a:t>
          </a:r>
          <a:r>
            <a:rPr lang="en-US" sz="1600" kern="1200" dirty="0" smtClean="0"/>
            <a:t> </a:t>
          </a:r>
          <a:r>
            <a:rPr lang="en-US" sz="1600" kern="1200" dirty="0" err="1" smtClean="0"/>
            <a:t>menjadi</a:t>
          </a:r>
          <a:r>
            <a:rPr lang="en-US" sz="1600" kern="1200" dirty="0" smtClean="0"/>
            <a:t> “</a:t>
          </a:r>
          <a:r>
            <a:rPr lang="en-US" sz="1600" kern="1200" dirty="0" err="1" smtClean="0"/>
            <a:t>Segmen</a:t>
          </a:r>
          <a:r>
            <a:rPr lang="en-US" sz="1600" kern="1200" dirty="0" smtClean="0"/>
            <a:t>”</a:t>
          </a:r>
          <a:endParaRPr lang="en-US" sz="1600" kern="1200" dirty="0"/>
        </a:p>
      </dsp:txBody>
      <dsp:txXfrm>
        <a:off x="4991689" y="114662"/>
        <a:ext cx="2513356" cy="766167"/>
      </dsp:txXfrm>
    </dsp:sp>
    <dsp:sp modelId="{81912A44-F4C0-406A-82F4-9D811AF943B6}">
      <dsp:nvSpPr>
        <dsp:cNvPr id="0" name=""/>
        <dsp:cNvSpPr/>
      </dsp:nvSpPr>
      <dsp:spPr>
        <a:xfrm rot="5400000">
          <a:off x="5320630" y="1980881"/>
          <a:ext cx="804475" cy="915866"/>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744982-2C16-490B-AF52-B9DCDB9176EF}">
      <dsp:nvSpPr>
        <dsp:cNvPr id="0" name=""/>
        <dsp:cNvSpPr/>
      </dsp:nvSpPr>
      <dsp:spPr>
        <a:xfrm>
          <a:off x="5107493" y="1089104"/>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Network Layer</a:t>
          </a:r>
          <a:endParaRPr lang="en-US" sz="2100" kern="1200" dirty="0"/>
        </a:p>
      </dsp:txBody>
      <dsp:txXfrm>
        <a:off x="5153776" y="1135387"/>
        <a:ext cx="1261696" cy="855374"/>
      </dsp:txXfrm>
    </dsp:sp>
    <dsp:sp modelId="{8AF42ACB-3EE6-4959-9995-0742C3B430DB}">
      <dsp:nvSpPr>
        <dsp:cNvPr id="0" name=""/>
        <dsp:cNvSpPr/>
      </dsp:nvSpPr>
      <dsp:spPr>
        <a:xfrm>
          <a:off x="6484592" y="1168625"/>
          <a:ext cx="2354442" cy="766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smtClean="0"/>
            <a:t>Lalu</a:t>
          </a:r>
          <a:r>
            <a:rPr lang="en-US" sz="1600" kern="1200" dirty="0" smtClean="0"/>
            <a:t> </a:t>
          </a:r>
          <a:r>
            <a:rPr lang="en-US" sz="1600" kern="1200" dirty="0" err="1" smtClean="0"/>
            <a:t>menjadi</a:t>
          </a:r>
          <a:r>
            <a:rPr lang="en-US" sz="1600" kern="1200" dirty="0" smtClean="0"/>
            <a:t> “Packet”</a:t>
          </a:r>
          <a:endParaRPr lang="en-US" sz="1600" kern="1200" dirty="0"/>
        </a:p>
      </dsp:txBody>
      <dsp:txXfrm>
        <a:off x="6484592" y="1168625"/>
        <a:ext cx="2354442" cy="766167"/>
      </dsp:txXfrm>
    </dsp:sp>
    <dsp:sp modelId="{8D616FD9-563E-4A76-82BF-73B75C6FB88B}">
      <dsp:nvSpPr>
        <dsp:cNvPr id="0" name=""/>
        <dsp:cNvSpPr/>
      </dsp:nvSpPr>
      <dsp:spPr>
        <a:xfrm rot="5400000">
          <a:off x="6810272" y="3045731"/>
          <a:ext cx="804475" cy="915866"/>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7831CD-3DDC-4BDB-9494-6570E15FB7C2}">
      <dsp:nvSpPr>
        <dsp:cNvPr id="0" name=""/>
        <dsp:cNvSpPr/>
      </dsp:nvSpPr>
      <dsp:spPr>
        <a:xfrm>
          <a:off x="6597135" y="2153954"/>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Data Link Layer</a:t>
          </a:r>
          <a:endParaRPr lang="en-US" sz="2100" kern="1200" dirty="0"/>
        </a:p>
      </dsp:txBody>
      <dsp:txXfrm>
        <a:off x="6643418" y="2200237"/>
        <a:ext cx="1261696" cy="855374"/>
      </dsp:txXfrm>
    </dsp:sp>
    <dsp:sp modelId="{6BF12C9C-A7FB-41AB-9891-4757D5AE7DAB}">
      <dsp:nvSpPr>
        <dsp:cNvPr id="0" name=""/>
        <dsp:cNvSpPr/>
      </dsp:nvSpPr>
      <dsp:spPr>
        <a:xfrm>
          <a:off x="7983405" y="2277015"/>
          <a:ext cx="2096599" cy="766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err="1" smtClean="0"/>
            <a:t>Diubah</a:t>
          </a:r>
          <a:r>
            <a:rPr lang="en-US" sz="1600" kern="1200" dirty="0" smtClean="0"/>
            <a:t> </a:t>
          </a:r>
          <a:r>
            <a:rPr lang="en-US" sz="1600" kern="1200" dirty="0" err="1" smtClean="0"/>
            <a:t>menjadi</a:t>
          </a:r>
          <a:r>
            <a:rPr lang="en-US" sz="1600" kern="1200" dirty="0" smtClean="0"/>
            <a:t> “Frame”</a:t>
          </a:r>
          <a:endParaRPr lang="en-US" sz="1600" kern="1200" dirty="0"/>
        </a:p>
      </dsp:txBody>
      <dsp:txXfrm>
        <a:off x="7983405" y="2277015"/>
        <a:ext cx="2096599" cy="766167"/>
      </dsp:txXfrm>
    </dsp:sp>
    <dsp:sp modelId="{0CED12D7-2FB0-4182-90C9-4AEC8A33C104}">
      <dsp:nvSpPr>
        <dsp:cNvPr id="0" name=""/>
        <dsp:cNvSpPr/>
      </dsp:nvSpPr>
      <dsp:spPr>
        <a:xfrm>
          <a:off x="8086778" y="3218803"/>
          <a:ext cx="1354262" cy="947940"/>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Physical Layer</a:t>
          </a:r>
          <a:endParaRPr lang="en-US" sz="2100" kern="1200" dirty="0"/>
        </a:p>
      </dsp:txBody>
      <dsp:txXfrm>
        <a:off x="8133061" y="3265086"/>
        <a:ext cx="1261696" cy="8553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A07979-827F-4A50-B661-CE36A460AA6E}" type="datetimeFigureOut">
              <a:rPr lang="en-US" smtClean="0"/>
              <a:t>5/2/2019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4B887E-DD83-432B-8E89-D1468C4A2931}" type="slidenum">
              <a:rPr lang="en-US" smtClean="0"/>
              <a:t>‹#›</a:t>
            </a:fld>
            <a:endParaRPr lang="en-US"/>
          </a:p>
        </p:txBody>
      </p:sp>
    </p:spTree>
    <p:extLst>
      <p:ext uri="{BB962C8B-B14F-4D97-AF65-F5344CB8AC3E}">
        <p14:creationId xmlns:p14="http://schemas.microsoft.com/office/powerpoint/2010/main" val="58938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EC7A2-BA7E-484B-A942-66C151989B57}"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CC61B-CD67-4B20-8849-52FF69A0B4B3}" type="slidenum">
              <a:rPr lang="en-US" smtClean="0"/>
              <a:t>‹#›</a:t>
            </a:fld>
            <a:endParaRPr lang="en-US"/>
          </a:p>
        </p:txBody>
      </p:sp>
    </p:spTree>
    <p:extLst>
      <p:ext uri="{BB962C8B-B14F-4D97-AF65-F5344CB8AC3E}">
        <p14:creationId xmlns:p14="http://schemas.microsoft.com/office/powerpoint/2010/main" val="3510146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b="0" u="none" dirty="0"/>
          </a:p>
        </p:txBody>
      </p:sp>
      <p:sp>
        <p:nvSpPr>
          <p:cNvPr id="4" name="Slide Number Placeholder 3"/>
          <p:cNvSpPr>
            <a:spLocks noGrp="1"/>
          </p:cNvSpPr>
          <p:nvPr>
            <p:ph type="sldNum" sz="quarter" idx="10"/>
          </p:nvPr>
        </p:nvSpPr>
        <p:spPr/>
        <p:txBody>
          <a:bodyPr/>
          <a:lstStyle/>
          <a:p>
            <a:fld id="{9B11A6CA-B3E2-4D39-A4C6-D1DDD43CC420}" type="slidenum">
              <a:rPr lang="id-ID" smtClean="0"/>
              <a:pPr/>
              <a:t>45</a:t>
            </a:fld>
            <a:endParaRPr lang="id-ID"/>
          </a:p>
        </p:txBody>
      </p:sp>
    </p:spTree>
    <p:extLst>
      <p:ext uri="{BB962C8B-B14F-4D97-AF65-F5344CB8AC3E}">
        <p14:creationId xmlns:p14="http://schemas.microsoft.com/office/powerpoint/2010/main" val="66601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b="0" u="none" dirty="0"/>
          </a:p>
        </p:txBody>
      </p:sp>
      <p:sp>
        <p:nvSpPr>
          <p:cNvPr id="4" name="Slide Number Placeholder 3"/>
          <p:cNvSpPr>
            <a:spLocks noGrp="1"/>
          </p:cNvSpPr>
          <p:nvPr>
            <p:ph type="sldNum" sz="quarter" idx="10"/>
          </p:nvPr>
        </p:nvSpPr>
        <p:spPr/>
        <p:txBody>
          <a:bodyPr/>
          <a:lstStyle/>
          <a:p>
            <a:fld id="{9B11A6CA-B3E2-4D39-A4C6-D1DDD43CC420}" type="slidenum">
              <a:rPr lang="id-ID" smtClean="0"/>
              <a:pPr/>
              <a:t>46</a:t>
            </a:fld>
            <a:endParaRPr lang="id-ID"/>
          </a:p>
        </p:txBody>
      </p:sp>
    </p:spTree>
    <p:extLst>
      <p:ext uri="{BB962C8B-B14F-4D97-AF65-F5344CB8AC3E}">
        <p14:creationId xmlns:p14="http://schemas.microsoft.com/office/powerpoint/2010/main" val="2338889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5/2/2019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5/2/2019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5/2/2019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Pengalamatan</a:t>
            </a:r>
            <a:r>
              <a:rPr lang="en-US" dirty="0" smtClean="0"/>
              <a:t> </a:t>
            </a:r>
            <a:r>
              <a:rPr lang="en-US" dirty="0" err="1" smtClean="0"/>
              <a:t>jaringan</a:t>
            </a:r>
            <a:endParaRPr lang="en-US" dirty="0"/>
          </a:p>
        </p:txBody>
      </p:sp>
      <p:sp>
        <p:nvSpPr>
          <p:cNvPr id="3" name="Subtitle 2"/>
          <p:cNvSpPr>
            <a:spLocks noGrp="1"/>
          </p:cNvSpPr>
          <p:nvPr>
            <p:ph type="subTitle" idx="1"/>
          </p:nvPr>
        </p:nvSpPr>
        <p:spPr/>
        <p:txBody>
          <a:bodyPr/>
          <a:lstStyle/>
          <a:p>
            <a:r>
              <a:rPr lang="en-US" dirty="0" err="1" smtClean="0"/>
              <a:t>Penyusun</a:t>
            </a:r>
            <a:r>
              <a:rPr lang="en-US" dirty="0" smtClean="0"/>
              <a:t> :</a:t>
            </a:r>
          </a:p>
          <a:p>
            <a:r>
              <a:rPr lang="en-US" dirty="0" smtClean="0"/>
              <a:t>Hary </a:t>
            </a:r>
            <a:r>
              <a:rPr lang="en-US" dirty="0" err="1" smtClean="0"/>
              <a:t>Yudhanto</a:t>
            </a:r>
            <a:endParaRPr lang="en-US" dirty="0"/>
          </a:p>
        </p:txBody>
      </p:sp>
    </p:spTree>
    <p:extLst>
      <p:ext uri="{BB962C8B-B14F-4D97-AF65-F5344CB8AC3E}">
        <p14:creationId xmlns:p14="http://schemas.microsoft.com/office/powerpoint/2010/main" val="1396255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Physical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171700"/>
            <a:ext cx="5834743" cy="3282043"/>
          </a:xfrm>
          <a:prstGeom prst="rect">
            <a:avLst/>
          </a:prstGeom>
        </p:spPr>
      </p:pic>
      <p:sp>
        <p:nvSpPr>
          <p:cNvPr id="5" name="TextBox 4"/>
          <p:cNvSpPr txBox="1"/>
          <p:nvPr/>
        </p:nvSpPr>
        <p:spPr>
          <a:xfrm>
            <a:off x="7363255" y="2857531"/>
            <a:ext cx="4807150" cy="923330"/>
          </a:xfrm>
          <a:prstGeom prst="rect">
            <a:avLst/>
          </a:prstGeom>
          <a:noFill/>
        </p:spPr>
        <p:txBody>
          <a:bodyPr wrap="none" rtlCol="0">
            <a:spAutoFit/>
          </a:bodyPr>
          <a:lstStyle/>
          <a:p>
            <a:r>
              <a:rPr lang="en-US" dirty="0" smtClean="0"/>
              <a:t>Layer </a:t>
            </a:r>
            <a:r>
              <a:rPr lang="en-US" dirty="0" err="1" smtClean="0"/>
              <a:t>dimana</a:t>
            </a:r>
            <a:r>
              <a:rPr lang="en-US" dirty="0" smtClean="0"/>
              <a:t> </a:t>
            </a:r>
            <a:r>
              <a:rPr lang="en-US" dirty="0" err="1" smtClean="0"/>
              <a:t>terjadinya</a:t>
            </a:r>
            <a:r>
              <a:rPr lang="en-US" dirty="0" smtClean="0"/>
              <a:t> </a:t>
            </a:r>
            <a:r>
              <a:rPr lang="en-US" dirty="0" err="1" smtClean="0"/>
              <a:t>pengiriman</a:t>
            </a:r>
            <a:r>
              <a:rPr lang="en-US" dirty="0" smtClean="0"/>
              <a:t> bit data</a:t>
            </a:r>
          </a:p>
          <a:p>
            <a:r>
              <a:rPr lang="en-US" dirty="0" smtClean="0"/>
              <a:t>Digital </a:t>
            </a:r>
            <a:r>
              <a:rPr lang="en-US" dirty="0" err="1" smtClean="0"/>
              <a:t>melalui</a:t>
            </a:r>
            <a:r>
              <a:rPr lang="en-US" dirty="0" smtClean="0"/>
              <a:t> media </a:t>
            </a:r>
            <a:r>
              <a:rPr lang="en-US" dirty="0" err="1" smtClean="0"/>
              <a:t>tegangan</a:t>
            </a:r>
            <a:r>
              <a:rPr lang="en-US" dirty="0" smtClean="0"/>
              <a:t> </a:t>
            </a:r>
            <a:r>
              <a:rPr lang="en-US" dirty="0" err="1" smtClean="0"/>
              <a:t>listrik</a:t>
            </a:r>
            <a:r>
              <a:rPr lang="en-US" dirty="0" smtClean="0"/>
              <a:t>, </a:t>
            </a:r>
            <a:r>
              <a:rPr lang="en-US" dirty="0" err="1" smtClean="0"/>
              <a:t>frekuensi</a:t>
            </a:r>
            <a:endParaRPr lang="en-US" dirty="0" smtClean="0"/>
          </a:p>
          <a:p>
            <a:r>
              <a:rPr lang="en-US" dirty="0" smtClean="0"/>
              <a:t>Radio </a:t>
            </a:r>
            <a:r>
              <a:rPr lang="en-US" dirty="0" err="1" smtClean="0"/>
              <a:t>atau</a:t>
            </a:r>
            <a:r>
              <a:rPr lang="en-US" dirty="0" smtClean="0"/>
              <a:t> </a:t>
            </a:r>
            <a:r>
              <a:rPr lang="en-US" dirty="0" err="1" smtClean="0"/>
              <a:t>cahaya</a:t>
            </a:r>
            <a:r>
              <a:rPr lang="en-US" dirty="0"/>
              <a:t>.</a:t>
            </a:r>
          </a:p>
        </p:txBody>
      </p:sp>
    </p:spTree>
    <p:extLst>
      <p:ext uri="{BB962C8B-B14F-4D97-AF65-F5344CB8AC3E}">
        <p14:creationId xmlns:p14="http://schemas.microsoft.com/office/powerpoint/2010/main" val="2575373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a:xfrm>
            <a:off x="4796790" y="6184900"/>
            <a:ext cx="3352800" cy="274320"/>
          </a:xfrm>
        </p:spPr>
        <p:txBody>
          <a:bodyPr/>
          <a:lstStyle/>
          <a:p>
            <a:r>
              <a:rPr lang="en-US" smtClean="0"/>
              <a:t>dewi.hw@gmail.com</a:t>
            </a:r>
            <a:endParaRPr lang="en-US"/>
          </a:p>
        </p:txBody>
      </p:sp>
      <p:sp>
        <p:nvSpPr>
          <p:cNvPr id="5" name="Title 3"/>
          <p:cNvSpPr>
            <a:spLocks noGrp="1"/>
          </p:cNvSpPr>
          <p:nvPr>
            <p:ph type="title"/>
          </p:nvPr>
        </p:nvSpPr>
        <p:spPr>
          <a:xfrm>
            <a:off x="2129790" y="184397"/>
            <a:ext cx="8381260" cy="1054394"/>
          </a:xfrm>
        </p:spPr>
        <p:txBody>
          <a:bodyPr/>
          <a:lstStyle/>
          <a:p>
            <a:r>
              <a:rPr lang="id-ID"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OSI 7 LAYER </a:t>
            </a:r>
            <a:endParaRPr lang="id-ID" sz="20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endParaRPr>
          </a:p>
        </p:txBody>
      </p:sp>
      <p:sp>
        <p:nvSpPr>
          <p:cNvPr id="6" name="Rectangle 5"/>
          <p:cNvSpPr/>
          <p:nvPr/>
        </p:nvSpPr>
        <p:spPr>
          <a:xfrm>
            <a:off x="2278420" y="1798082"/>
            <a:ext cx="1944216" cy="5760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APPLICATION</a:t>
            </a:r>
            <a:endParaRPr lang="id-ID" dirty="0">
              <a:latin typeface="Franklin Gothic Medium Cond" pitchFamily="34" charset="0"/>
            </a:endParaRPr>
          </a:p>
        </p:txBody>
      </p:sp>
      <p:sp>
        <p:nvSpPr>
          <p:cNvPr id="7" name="Rectangle 6"/>
          <p:cNvSpPr/>
          <p:nvPr/>
        </p:nvSpPr>
        <p:spPr>
          <a:xfrm>
            <a:off x="2278420" y="2479161"/>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PRESENTATION</a:t>
            </a:r>
            <a:endParaRPr lang="id-ID" dirty="0">
              <a:latin typeface="Franklin Gothic Medium Cond" pitchFamily="34" charset="0"/>
            </a:endParaRPr>
          </a:p>
        </p:txBody>
      </p:sp>
      <p:sp>
        <p:nvSpPr>
          <p:cNvPr id="8" name="Rectangle 7"/>
          <p:cNvSpPr/>
          <p:nvPr/>
        </p:nvSpPr>
        <p:spPr>
          <a:xfrm>
            <a:off x="2278420" y="3198172"/>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a:latin typeface="Franklin Gothic Medium Cond" pitchFamily="34" charset="0"/>
              </a:rPr>
              <a:t>SESSION</a:t>
            </a:r>
          </a:p>
        </p:txBody>
      </p:sp>
      <p:sp>
        <p:nvSpPr>
          <p:cNvPr id="9" name="Rectangle 8"/>
          <p:cNvSpPr/>
          <p:nvPr/>
        </p:nvSpPr>
        <p:spPr>
          <a:xfrm>
            <a:off x="2278420" y="5246334"/>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DATA LINK</a:t>
            </a:r>
            <a:endParaRPr lang="id-ID" dirty="0">
              <a:latin typeface="Franklin Gothic Medium Cond" pitchFamily="34" charset="0"/>
            </a:endParaRPr>
          </a:p>
        </p:txBody>
      </p:sp>
      <p:sp>
        <p:nvSpPr>
          <p:cNvPr id="10" name="Rectangle 9"/>
          <p:cNvSpPr/>
          <p:nvPr/>
        </p:nvSpPr>
        <p:spPr>
          <a:xfrm>
            <a:off x="2278420" y="5934476"/>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PHYSICAL</a:t>
            </a:r>
            <a:endParaRPr lang="id-ID" dirty="0">
              <a:latin typeface="Franklin Gothic Medium Cond" pitchFamily="34" charset="0"/>
            </a:endParaRPr>
          </a:p>
        </p:txBody>
      </p:sp>
      <p:sp>
        <p:nvSpPr>
          <p:cNvPr id="11" name="Rectangle 10"/>
          <p:cNvSpPr/>
          <p:nvPr/>
        </p:nvSpPr>
        <p:spPr>
          <a:xfrm>
            <a:off x="2278420" y="3878182"/>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TRANSPORT</a:t>
            </a:r>
            <a:endParaRPr lang="id-ID" dirty="0">
              <a:latin typeface="Franklin Gothic Medium Cond" pitchFamily="34" charset="0"/>
            </a:endParaRPr>
          </a:p>
        </p:txBody>
      </p:sp>
      <p:sp>
        <p:nvSpPr>
          <p:cNvPr id="12" name="Rectangle 11"/>
          <p:cNvSpPr/>
          <p:nvPr/>
        </p:nvSpPr>
        <p:spPr>
          <a:xfrm>
            <a:off x="2278420" y="4566324"/>
            <a:ext cx="1944216"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NETWORK</a:t>
            </a:r>
            <a:endParaRPr lang="id-ID" dirty="0">
              <a:latin typeface="Franklin Gothic Medium Cond" pitchFamily="34" charset="0"/>
            </a:endParaRPr>
          </a:p>
        </p:txBody>
      </p:sp>
      <p:sp>
        <p:nvSpPr>
          <p:cNvPr id="13" name="Rectangle 12"/>
          <p:cNvSpPr/>
          <p:nvPr/>
        </p:nvSpPr>
        <p:spPr>
          <a:xfrm>
            <a:off x="5909443" y="1786652"/>
            <a:ext cx="4875843"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solidFill>
                  <a:schemeClr val="dk1"/>
                </a:solidFill>
                <a:latin typeface="Franklin Gothic Medium Cond" pitchFamily="34" charset="0"/>
              </a:rPr>
              <a:t>Menyediakan service bagi berbagai aplikasi network</a:t>
            </a:r>
            <a:endParaRPr lang="id-ID" dirty="0">
              <a:solidFill>
                <a:schemeClr val="dk1"/>
              </a:solidFill>
              <a:latin typeface="Franklin Gothic Medium Cond" pitchFamily="34" charset="0"/>
            </a:endParaRPr>
          </a:p>
        </p:txBody>
      </p:sp>
      <p:sp>
        <p:nvSpPr>
          <p:cNvPr id="14" name="TextBox 13"/>
          <p:cNvSpPr txBox="1"/>
          <p:nvPr/>
        </p:nvSpPr>
        <p:spPr>
          <a:xfrm>
            <a:off x="7976974" y="1428750"/>
            <a:ext cx="896399" cy="369332"/>
          </a:xfrm>
          <a:prstGeom prst="rect">
            <a:avLst/>
          </a:prstGeom>
          <a:noFill/>
        </p:spPr>
        <p:txBody>
          <a:bodyPr wrap="none" rtlCol="0">
            <a:spAutoFit/>
          </a:bodyPr>
          <a:lstStyle/>
          <a:p>
            <a:r>
              <a:rPr lang="id-ID" dirty="0" smtClean="0">
                <a:solidFill>
                  <a:srgbClr val="00B050"/>
                </a:solidFill>
              </a:rPr>
              <a:t>FUNGSI</a:t>
            </a:r>
            <a:endParaRPr lang="id-ID" dirty="0">
              <a:solidFill>
                <a:srgbClr val="00B050"/>
              </a:solidFill>
            </a:endParaRPr>
          </a:p>
        </p:txBody>
      </p:sp>
      <p:sp>
        <p:nvSpPr>
          <p:cNvPr id="15" name="TextBox 14"/>
          <p:cNvSpPr txBox="1"/>
          <p:nvPr/>
        </p:nvSpPr>
        <p:spPr>
          <a:xfrm>
            <a:off x="2839170" y="1428750"/>
            <a:ext cx="748025" cy="369332"/>
          </a:xfrm>
          <a:prstGeom prst="rect">
            <a:avLst/>
          </a:prstGeom>
          <a:noFill/>
        </p:spPr>
        <p:txBody>
          <a:bodyPr wrap="none" rtlCol="0">
            <a:spAutoFit/>
          </a:bodyPr>
          <a:lstStyle/>
          <a:p>
            <a:r>
              <a:rPr lang="id-ID" dirty="0" smtClean="0">
                <a:solidFill>
                  <a:srgbClr val="FFC000"/>
                </a:solidFill>
              </a:rPr>
              <a:t>LAYER</a:t>
            </a:r>
            <a:endParaRPr lang="id-ID" dirty="0">
              <a:solidFill>
                <a:srgbClr val="FFC000"/>
              </a:solidFill>
            </a:endParaRPr>
          </a:p>
        </p:txBody>
      </p:sp>
      <p:sp>
        <p:nvSpPr>
          <p:cNvPr id="16" name="Rectangle 15"/>
          <p:cNvSpPr/>
          <p:nvPr/>
        </p:nvSpPr>
        <p:spPr>
          <a:xfrm>
            <a:off x="5909443" y="2486476"/>
            <a:ext cx="4875844"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Mengatur konversi dan translasi berbagai format data, seperti kompresi data dan enkripsi data</a:t>
            </a:r>
            <a:endParaRPr lang="id-ID" dirty="0">
              <a:solidFill>
                <a:schemeClr val="dk1"/>
              </a:solidFill>
              <a:latin typeface="Franklin Gothic Medium Cond" pitchFamily="34" charset="0"/>
            </a:endParaRPr>
          </a:p>
        </p:txBody>
      </p:sp>
      <p:sp>
        <p:nvSpPr>
          <p:cNvPr id="17" name="Rectangle 16"/>
          <p:cNvSpPr/>
          <p:nvPr/>
        </p:nvSpPr>
        <p:spPr>
          <a:xfrm>
            <a:off x="5909442" y="3198172"/>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Mengatur sesi yang meliputi establishing (memulai), maintaining, terminating (mengakhiri) sesi</a:t>
            </a:r>
            <a:endParaRPr lang="id-ID" dirty="0">
              <a:solidFill>
                <a:schemeClr val="dk1"/>
              </a:solidFill>
              <a:latin typeface="Franklin Gothic Medium Cond" pitchFamily="34" charset="0"/>
            </a:endParaRPr>
          </a:p>
        </p:txBody>
      </p:sp>
      <p:sp>
        <p:nvSpPr>
          <p:cNvPr id="18" name="Rectangle 17"/>
          <p:cNvSpPr/>
          <p:nvPr/>
        </p:nvSpPr>
        <p:spPr>
          <a:xfrm>
            <a:off x="5909442" y="3877329"/>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Menyediakan end-to-end communication protocol: flow control, error detection, error corection</a:t>
            </a:r>
            <a:endParaRPr lang="id-ID" dirty="0">
              <a:solidFill>
                <a:schemeClr val="dk1"/>
              </a:solidFill>
              <a:latin typeface="Franklin Gothic Medium Cond" pitchFamily="34" charset="0"/>
            </a:endParaRPr>
          </a:p>
        </p:txBody>
      </p:sp>
      <p:sp>
        <p:nvSpPr>
          <p:cNvPr id="19" name="TextBox 18"/>
          <p:cNvSpPr txBox="1"/>
          <p:nvPr/>
        </p:nvSpPr>
        <p:spPr>
          <a:xfrm>
            <a:off x="4163259" y="1889986"/>
            <a:ext cx="423514" cy="369332"/>
          </a:xfrm>
          <a:prstGeom prst="rect">
            <a:avLst/>
          </a:prstGeom>
          <a:noFill/>
        </p:spPr>
        <p:txBody>
          <a:bodyPr wrap="none" rtlCol="0">
            <a:spAutoFit/>
          </a:bodyPr>
          <a:lstStyle/>
          <a:p>
            <a:r>
              <a:rPr lang="id-ID" dirty="0" smtClean="0">
                <a:solidFill>
                  <a:srgbClr val="FF0000"/>
                </a:solidFill>
              </a:rPr>
              <a:t>A</a:t>
            </a:r>
            <a:r>
              <a:rPr lang="id-ID" dirty="0" smtClean="0"/>
              <a:t>ll</a:t>
            </a:r>
            <a:endParaRPr lang="id-ID" dirty="0"/>
          </a:p>
        </p:txBody>
      </p:sp>
      <p:sp>
        <p:nvSpPr>
          <p:cNvPr id="20" name="TextBox 19"/>
          <p:cNvSpPr txBox="1"/>
          <p:nvPr/>
        </p:nvSpPr>
        <p:spPr>
          <a:xfrm>
            <a:off x="4163259" y="2580878"/>
            <a:ext cx="826060" cy="369332"/>
          </a:xfrm>
          <a:prstGeom prst="rect">
            <a:avLst/>
          </a:prstGeom>
          <a:noFill/>
        </p:spPr>
        <p:txBody>
          <a:bodyPr wrap="none" rtlCol="0">
            <a:spAutoFit/>
          </a:bodyPr>
          <a:lstStyle/>
          <a:p>
            <a:r>
              <a:rPr lang="id-ID" dirty="0" smtClean="0">
                <a:solidFill>
                  <a:srgbClr val="FF0000"/>
                </a:solidFill>
              </a:rPr>
              <a:t>P</a:t>
            </a:r>
            <a:r>
              <a:rPr lang="id-ID" dirty="0" smtClean="0"/>
              <a:t>eople</a:t>
            </a:r>
            <a:endParaRPr lang="id-ID" dirty="0"/>
          </a:p>
        </p:txBody>
      </p:sp>
      <p:sp>
        <p:nvSpPr>
          <p:cNvPr id="21" name="TextBox 20"/>
          <p:cNvSpPr txBox="1"/>
          <p:nvPr/>
        </p:nvSpPr>
        <p:spPr>
          <a:xfrm>
            <a:off x="4163259" y="3301506"/>
            <a:ext cx="705642" cy="369332"/>
          </a:xfrm>
          <a:prstGeom prst="rect">
            <a:avLst/>
          </a:prstGeom>
          <a:noFill/>
        </p:spPr>
        <p:txBody>
          <a:bodyPr wrap="none" rtlCol="0">
            <a:spAutoFit/>
          </a:bodyPr>
          <a:lstStyle/>
          <a:p>
            <a:r>
              <a:rPr lang="id-ID" dirty="0" smtClean="0">
                <a:solidFill>
                  <a:srgbClr val="FF0000"/>
                </a:solidFill>
              </a:rPr>
              <a:t>S</a:t>
            </a:r>
            <a:r>
              <a:rPr lang="id-ID" dirty="0" smtClean="0"/>
              <a:t>eem</a:t>
            </a:r>
            <a:endParaRPr lang="id-ID" dirty="0"/>
          </a:p>
        </p:txBody>
      </p:sp>
      <p:sp>
        <p:nvSpPr>
          <p:cNvPr id="22" name="TextBox 21"/>
          <p:cNvSpPr txBox="1"/>
          <p:nvPr/>
        </p:nvSpPr>
        <p:spPr>
          <a:xfrm>
            <a:off x="4163259" y="3980663"/>
            <a:ext cx="398186" cy="369332"/>
          </a:xfrm>
          <a:prstGeom prst="rect">
            <a:avLst/>
          </a:prstGeom>
          <a:noFill/>
        </p:spPr>
        <p:txBody>
          <a:bodyPr wrap="none" rtlCol="0">
            <a:spAutoFit/>
          </a:bodyPr>
          <a:lstStyle/>
          <a:p>
            <a:r>
              <a:rPr lang="id-ID" dirty="0" smtClean="0">
                <a:solidFill>
                  <a:srgbClr val="FF0000"/>
                </a:solidFill>
              </a:rPr>
              <a:t>T</a:t>
            </a:r>
            <a:r>
              <a:rPr lang="id-ID" dirty="0" smtClean="0"/>
              <a:t>o</a:t>
            </a:r>
            <a:endParaRPr lang="id-ID" dirty="0"/>
          </a:p>
        </p:txBody>
      </p:sp>
      <p:sp>
        <p:nvSpPr>
          <p:cNvPr id="23" name="TextBox 22"/>
          <p:cNvSpPr txBox="1"/>
          <p:nvPr/>
        </p:nvSpPr>
        <p:spPr>
          <a:xfrm>
            <a:off x="4163259" y="4669658"/>
            <a:ext cx="686406" cy="369332"/>
          </a:xfrm>
          <a:prstGeom prst="rect">
            <a:avLst/>
          </a:prstGeom>
          <a:noFill/>
        </p:spPr>
        <p:txBody>
          <a:bodyPr wrap="none" rtlCol="0">
            <a:spAutoFit/>
          </a:bodyPr>
          <a:lstStyle/>
          <a:p>
            <a:r>
              <a:rPr lang="id-ID" dirty="0" smtClean="0">
                <a:solidFill>
                  <a:srgbClr val="FF0000"/>
                </a:solidFill>
              </a:rPr>
              <a:t>N</a:t>
            </a:r>
            <a:r>
              <a:rPr lang="id-ID" dirty="0" smtClean="0"/>
              <a:t>eed</a:t>
            </a:r>
            <a:endParaRPr lang="id-ID" dirty="0"/>
          </a:p>
        </p:txBody>
      </p:sp>
      <p:sp>
        <p:nvSpPr>
          <p:cNvPr id="24" name="TextBox 23"/>
          <p:cNvSpPr txBox="1"/>
          <p:nvPr/>
        </p:nvSpPr>
        <p:spPr>
          <a:xfrm>
            <a:off x="4151591" y="5349668"/>
            <a:ext cx="620554" cy="369332"/>
          </a:xfrm>
          <a:prstGeom prst="rect">
            <a:avLst/>
          </a:prstGeom>
          <a:noFill/>
        </p:spPr>
        <p:txBody>
          <a:bodyPr wrap="none" rtlCol="0">
            <a:spAutoFit/>
          </a:bodyPr>
          <a:lstStyle/>
          <a:p>
            <a:r>
              <a:rPr lang="id-ID" dirty="0" smtClean="0">
                <a:solidFill>
                  <a:srgbClr val="FF0000"/>
                </a:solidFill>
              </a:rPr>
              <a:t>D</a:t>
            </a:r>
            <a:r>
              <a:rPr lang="id-ID" dirty="0" smtClean="0"/>
              <a:t>ata</a:t>
            </a:r>
            <a:endParaRPr lang="id-ID" dirty="0"/>
          </a:p>
        </p:txBody>
      </p:sp>
      <p:sp>
        <p:nvSpPr>
          <p:cNvPr id="25" name="TextBox 24"/>
          <p:cNvSpPr txBox="1"/>
          <p:nvPr/>
        </p:nvSpPr>
        <p:spPr>
          <a:xfrm>
            <a:off x="4172877" y="6037810"/>
            <a:ext cx="1067793" cy="338554"/>
          </a:xfrm>
          <a:prstGeom prst="rect">
            <a:avLst/>
          </a:prstGeom>
          <a:noFill/>
        </p:spPr>
        <p:txBody>
          <a:bodyPr wrap="none" rtlCol="0">
            <a:spAutoFit/>
          </a:bodyPr>
          <a:lstStyle/>
          <a:p>
            <a:r>
              <a:rPr lang="id-ID" sz="1600" dirty="0" smtClean="0">
                <a:solidFill>
                  <a:srgbClr val="FF0000"/>
                </a:solidFill>
              </a:rPr>
              <a:t>P</a:t>
            </a:r>
            <a:r>
              <a:rPr lang="id-ID" sz="1600" dirty="0" smtClean="0"/>
              <a:t>rocessing</a:t>
            </a:r>
            <a:endParaRPr lang="id-ID" dirty="0"/>
          </a:p>
        </p:txBody>
      </p:sp>
      <p:sp>
        <p:nvSpPr>
          <p:cNvPr id="26" name="TextBox 25"/>
          <p:cNvSpPr txBox="1"/>
          <p:nvPr/>
        </p:nvSpPr>
        <p:spPr>
          <a:xfrm>
            <a:off x="5168662" y="1901448"/>
            <a:ext cx="654346" cy="369332"/>
          </a:xfrm>
          <a:prstGeom prst="rect">
            <a:avLst/>
          </a:prstGeom>
          <a:noFill/>
        </p:spPr>
        <p:txBody>
          <a:bodyPr wrap="none" rtlCol="0">
            <a:spAutoFit/>
          </a:bodyPr>
          <a:lstStyle/>
          <a:p>
            <a:r>
              <a:rPr lang="id-ID" dirty="0" smtClean="0">
                <a:solidFill>
                  <a:srgbClr val="FF0000"/>
                </a:solidFill>
              </a:rPr>
              <a:t>A</a:t>
            </a:r>
            <a:r>
              <a:rPr lang="id-ID" dirty="0" smtClean="0"/>
              <a:t>nak</a:t>
            </a:r>
            <a:endParaRPr lang="id-ID" dirty="0"/>
          </a:p>
        </p:txBody>
      </p:sp>
      <p:sp>
        <p:nvSpPr>
          <p:cNvPr id="27" name="TextBox 26"/>
          <p:cNvSpPr txBox="1"/>
          <p:nvPr/>
        </p:nvSpPr>
        <p:spPr>
          <a:xfrm>
            <a:off x="5168662" y="2570570"/>
            <a:ext cx="513154" cy="369332"/>
          </a:xfrm>
          <a:prstGeom prst="rect">
            <a:avLst/>
          </a:prstGeom>
          <a:noFill/>
        </p:spPr>
        <p:txBody>
          <a:bodyPr wrap="none" rtlCol="0">
            <a:spAutoFit/>
          </a:bodyPr>
          <a:lstStyle/>
          <a:p>
            <a:r>
              <a:rPr lang="id-ID" dirty="0" smtClean="0">
                <a:solidFill>
                  <a:srgbClr val="FF0000"/>
                </a:solidFill>
              </a:rPr>
              <a:t>P</a:t>
            </a:r>
            <a:r>
              <a:rPr lang="id-ID" dirty="0" smtClean="0"/>
              <a:t>ak</a:t>
            </a:r>
            <a:endParaRPr lang="id-ID" dirty="0"/>
          </a:p>
        </p:txBody>
      </p:sp>
      <p:sp>
        <p:nvSpPr>
          <p:cNvPr id="28" name="TextBox 27"/>
          <p:cNvSpPr txBox="1"/>
          <p:nvPr/>
        </p:nvSpPr>
        <p:spPr>
          <a:xfrm>
            <a:off x="5168662" y="3301506"/>
            <a:ext cx="702436" cy="369332"/>
          </a:xfrm>
          <a:prstGeom prst="rect">
            <a:avLst/>
          </a:prstGeom>
          <a:noFill/>
        </p:spPr>
        <p:txBody>
          <a:bodyPr wrap="none" rtlCol="0">
            <a:spAutoFit/>
          </a:bodyPr>
          <a:lstStyle/>
          <a:p>
            <a:r>
              <a:rPr lang="id-ID" dirty="0" smtClean="0">
                <a:solidFill>
                  <a:srgbClr val="FF0000"/>
                </a:solidFill>
              </a:rPr>
              <a:t>S</a:t>
            </a:r>
            <a:r>
              <a:rPr lang="id-ID" dirty="0" smtClean="0"/>
              <a:t>oleh</a:t>
            </a:r>
            <a:endParaRPr lang="id-ID" dirty="0"/>
          </a:p>
        </p:txBody>
      </p:sp>
      <p:sp>
        <p:nvSpPr>
          <p:cNvPr id="29" name="TextBox 28"/>
          <p:cNvSpPr txBox="1"/>
          <p:nvPr/>
        </p:nvSpPr>
        <p:spPr>
          <a:xfrm>
            <a:off x="5168662" y="3981516"/>
            <a:ext cx="686406" cy="369332"/>
          </a:xfrm>
          <a:prstGeom prst="rect">
            <a:avLst/>
          </a:prstGeom>
          <a:noFill/>
        </p:spPr>
        <p:txBody>
          <a:bodyPr wrap="none" rtlCol="0">
            <a:spAutoFit/>
          </a:bodyPr>
          <a:lstStyle/>
          <a:p>
            <a:r>
              <a:rPr lang="id-ID" dirty="0" smtClean="0">
                <a:solidFill>
                  <a:srgbClr val="FF0000"/>
                </a:solidFill>
              </a:rPr>
              <a:t>T</a:t>
            </a:r>
            <a:r>
              <a:rPr lang="id-ID" dirty="0" smtClean="0"/>
              <a:t>idak</a:t>
            </a:r>
            <a:endParaRPr lang="id-ID" dirty="0"/>
          </a:p>
        </p:txBody>
      </p:sp>
      <p:sp>
        <p:nvSpPr>
          <p:cNvPr id="30" name="TextBox 29"/>
          <p:cNvSpPr txBox="1"/>
          <p:nvPr/>
        </p:nvSpPr>
        <p:spPr>
          <a:xfrm>
            <a:off x="5168662" y="4669658"/>
            <a:ext cx="708079" cy="369332"/>
          </a:xfrm>
          <a:prstGeom prst="rect">
            <a:avLst/>
          </a:prstGeom>
          <a:noFill/>
        </p:spPr>
        <p:txBody>
          <a:bodyPr wrap="none" rtlCol="0">
            <a:spAutoFit/>
          </a:bodyPr>
          <a:lstStyle/>
          <a:p>
            <a:r>
              <a:rPr lang="id-ID" dirty="0" smtClean="0">
                <a:solidFill>
                  <a:srgbClr val="FF0000"/>
                </a:solidFill>
              </a:rPr>
              <a:t>N</a:t>
            </a:r>
            <a:r>
              <a:rPr lang="id-ID" dirty="0" smtClean="0"/>
              <a:t>akal</a:t>
            </a:r>
            <a:endParaRPr lang="id-ID" dirty="0"/>
          </a:p>
        </p:txBody>
      </p:sp>
      <p:sp>
        <p:nvSpPr>
          <p:cNvPr id="31" name="TextBox 30"/>
          <p:cNvSpPr txBox="1"/>
          <p:nvPr/>
        </p:nvSpPr>
        <p:spPr>
          <a:xfrm>
            <a:off x="5168662" y="5349668"/>
            <a:ext cx="559769" cy="369332"/>
          </a:xfrm>
          <a:prstGeom prst="rect">
            <a:avLst/>
          </a:prstGeom>
          <a:noFill/>
        </p:spPr>
        <p:txBody>
          <a:bodyPr wrap="none" rtlCol="0">
            <a:spAutoFit/>
          </a:bodyPr>
          <a:lstStyle/>
          <a:p>
            <a:r>
              <a:rPr lang="id-ID" dirty="0" smtClean="0">
                <a:solidFill>
                  <a:srgbClr val="FF0000"/>
                </a:solidFill>
              </a:rPr>
              <a:t>D</a:t>
            </a:r>
            <a:r>
              <a:rPr lang="id-ID" dirty="0" smtClean="0"/>
              <a:t>an</a:t>
            </a:r>
            <a:endParaRPr lang="id-ID" dirty="0"/>
          </a:p>
        </p:txBody>
      </p:sp>
      <p:sp>
        <p:nvSpPr>
          <p:cNvPr id="32" name="TextBox 31"/>
          <p:cNvSpPr txBox="1"/>
          <p:nvPr/>
        </p:nvSpPr>
        <p:spPr>
          <a:xfrm>
            <a:off x="5168662" y="6028731"/>
            <a:ext cx="740780" cy="369332"/>
          </a:xfrm>
          <a:prstGeom prst="rect">
            <a:avLst/>
          </a:prstGeom>
          <a:noFill/>
        </p:spPr>
        <p:txBody>
          <a:bodyPr wrap="none" rtlCol="0">
            <a:spAutoFit/>
          </a:bodyPr>
          <a:lstStyle/>
          <a:p>
            <a:r>
              <a:rPr lang="id-ID" dirty="0" smtClean="0">
                <a:solidFill>
                  <a:srgbClr val="FF0000"/>
                </a:solidFill>
              </a:rPr>
              <a:t>P</a:t>
            </a:r>
            <a:r>
              <a:rPr lang="id-ID" dirty="0" smtClean="0"/>
              <a:t>intar</a:t>
            </a:r>
            <a:endParaRPr lang="id-ID" dirty="0"/>
          </a:p>
        </p:txBody>
      </p:sp>
      <p:sp>
        <p:nvSpPr>
          <p:cNvPr id="33" name="Rectangle 32"/>
          <p:cNvSpPr/>
          <p:nvPr/>
        </p:nvSpPr>
        <p:spPr>
          <a:xfrm>
            <a:off x="5913768" y="4566324"/>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Menentukan rute yang dilalui oleh data: Logical addressing, path determination</a:t>
            </a:r>
            <a:endParaRPr lang="id-ID" dirty="0">
              <a:solidFill>
                <a:schemeClr val="dk1"/>
              </a:solidFill>
              <a:latin typeface="Franklin Gothic Medium Cond" pitchFamily="34" charset="0"/>
            </a:endParaRPr>
          </a:p>
        </p:txBody>
      </p:sp>
      <p:sp>
        <p:nvSpPr>
          <p:cNvPr id="34" name="Rectangle 33"/>
          <p:cNvSpPr/>
          <p:nvPr/>
        </p:nvSpPr>
        <p:spPr>
          <a:xfrm>
            <a:off x="5909441" y="5254466"/>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Menentukan pengalamatan fisik: </a:t>
            </a:r>
          </a:p>
          <a:p>
            <a:pPr algn="ctr"/>
            <a:r>
              <a:rPr lang="id-ID" sz="1400" dirty="0" smtClean="0">
                <a:latin typeface="Franklin Gothic Medium Cond" pitchFamily="34" charset="0"/>
              </a:rPr>
              <a:t>Logical Link Control (LLC)</a:t>
            </a:r>
            <a:r>
              <a:rPr lang="id-ID" sz="1400" dirty="0" smtClean="0">
                <a:latin typeface="Franklin Gothic Medium Cond" pitchFamily="34" charset="0"/>
                <a:sym typeface="Wingdings" pitchFamily="2" charset="2"/>
              </a:rPr>
              <a:t></a:t>
            </a:r>
            <a:r>
              <a:rPr lang="id-ID" sz="1400" dirty="0" smtClean="0">
                <a:latin typeface="Franklin Gothic Medium Cond" pitchFamily="34" charset="0"/>
              </a:rPr>
              <a:t> Error Notification,Flow Control, </a:t>
            </a:r>
          </a:p>
          <a:p>
            <a:pPr algn="ctr"/>
            <a:r>
              <a:rPr lang="id-ID" sz="1400" dirty="0" smtClean="0">
                <a:latin typeface="Franklin Gothic Medium Cond" pitchFamily="34" charset="0"/>
              </a:rPr>
              <a:t>Media Access Control (MAC)</a:t>
            </a:r>
            <a:r>
              <a:rPr lang="id-ID" sz="1400" dirty="0" smtClean="0">
                <a:latin typeface="Franklin Gothic Medium Cond" pitchFamily="34" charset="0"/>
                <a:sym typeface="Wingdings" pitchFamily="2" charset="2"/>
              </a:rPr>
              <a:t> Pengalamatan fisik.</a:t>
            </a:r>
            <a:endParaRPr lang="id-ID" dirty="0">
              <a:solidFill>
                <a:schemeClr val="dk1"/>
              </a:solidFill>
              <a:latin typeface="Franklin Gothic Medium Cond" pitchFamily="34" charset="0"/>
            </a:endParaRPr>
          </a:p>
        </p:txBody>
      </p:sp>
      <p:sp>
        <p:nvSpPr>
          <p:cNvPr id="35" name="Rectangle 34"/>
          <p:cNvSpPr/>
          <p:nvPr/>
        </p:nvSpPr>
        <p:spPr>
          <a:xfrm>
            <a:off x="5913768" y="5934476"/>
            <a:ext cx="4875845" cy="576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sz="1400" dirty="0" smtClean="0">
                <a:latin typeface="Franklin Gothic Medium Cond" pitchFamily="34" charset="0"/>
              </a:rPr>
              <a:t>Menentukan masalah kelistrikan, gelombang, medan magnet dll</a:t>
            </a:r>
            <a:endParaRPr lang="id-ID" dirty="0">
              <a:solidFill>
                <a:schemeClr val="dk1"/>
              </a:solidFill>
              <a:latin typeface="Franklin Gothic Medium Cond" pitchFamily="34" charset="0"/>
            </a:endParaRPr>
          </a:p>
        </p:txBody>
      </p:sp>
      <p:sp>
        <p:nvSpPr>
          <p:cNvPr id="36" name="Rectangle 35"/>
          <p:cNvSpPr/>
          <p:nvPr/>
        </p:nvSpPr>
        <p:spPr>
          <a:xfrm>
            <a:off x="1986550" y="593447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1</a:t>
            </a:r>
            <a:endParaRPr lang="id-ID" dirty="0">
              <a:latin typeface="Franklin Gothic Medium Cond" pitchFamily="34" charset="0"/>
            </a:endParaRPr>
          </a:p>
        </p:txBody>
      </p:sp>
      <p:sp>
        <p:nvSpPr>
          <p:cNvPr id="37" name="Rectangle 36"/>
          <p:cNvSpPr/>
          <p:nvPr/>
        </p:nvSpPr>
        <p:spPr>
          <a:xfrm>
            <a:off x="1986550" y="525446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2</a:t>
            </a:r>
            <a:endParaRPr lang="id-ID" dirty="0">
              <a:latin typeface="Franklin Gothic Medium Cond" pitchFamily="34" charset="0"/>
            </a:endParaRPr>
          </a:p>
        </p:txBody>
      </p:sp>
      <p:sp>
        <p:nvSpPr>
          <p:cNvPr id="38" name="Rectangle 37"/>
          <p:cNvSpPr/>
          <p:nvPr/>
        </p:nvSpPr>
        <p:spPr>
          <a:xfrm>
            <a:off x="1986548" y="4566260"/>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3</a:t>
            </a:r>
            <a:endParaRPr lang="id-ID" dirty="0">
              <a:latin typeface="Franklin Gothic Medium Cond" pitchFamily="34" charset="0"/>
            </a:endParaRPr>
          </a:p>
        </p:txBody>
      </p:sp>
      <p:sp>
        <p:nvSpPr>
          <p:cNvPr id="39" name="Rectangle 38"/>
          <p:cNvSpPr/>
          <p:nvPr/>
        </p:nvSpPr>
        <p:spPr>
          <a:xfrm>
            <a:off x="1986550" y="387818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4</a:t>
            </a:r>
            <a:endParaRPr lang="id-ID" dirty="0">
              <a:latin typeface="Franklin Gothic Medium Cond" pitchFamily="34" charset="0"/>
            </a:endParaRPr>
          </a:p>
        </p:txBody>
      </p:sp>
      <p:sp>
        <p:nvSpPr>
          <p:cNvPr id="40" name="Rectangle 39"/>
          <p:cNvSpPr/>
          <p:nvPr/>
        </p:nvSpPr>
        <p:spPr>
          <a:xfrm>
            <a:off x="1986550" y="319817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5</a:t>
            </a:r>
            <a:endParaRPr lang="id-ID" dirty="0">
              <a:latin typeface="Franklin Gothic Medium Cond" pitchFamily="34" charset="0"/>
            </a:endParaRPr>
          </a:p>
        </p:txBody>
      </p:sp>
      <p:sp>
        <p:nvSpPr>
          <p:cNvPr id="41" name="Rectangle 40"/>
          <p:cNvSpPr/>
          <p:nvPr/>
        </p:nvSpPr>
        <p:spPr>
          <a:xfrm>
            <a:off x="1986549" y="2467204"/>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6</a:t>
            </a:r>
            <a:endParaRPr lang="id-ID" dirty="0">
              <a:latin typeface="Franklin Gothic Medium Cond" pitchFamily="34" charset="0"/>
            </a:endParaRPr>
          </a:p>
        </p:txBody>
      </p:sp>
      <p:sp>
        <p:nvSpPr>
          <p:cNvPr id="42" name="Rectangle 41"/>
          <p:cNvSpPr/>
          <p:nvPr/>
        </p:nvSpPr>
        <p:spPr>
          <a:xfrm>
            <a:off x="1986550" y="179808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7</a:t>
            </a:r>
            <a:endParaRPr lang="id-ID" dirty="0">
              <a:latin typeface="Franklin Gothic Medium Cond" pitchFamily="34" charset="0"/>
            </a:endParaRPr>
          </a:p>
        </p:txBody>
      </p:sp>
    </p:spTree>
    <p:extLst>
      <p:ext uri="{BB962C8B-B14F-4D97-AF65-F5344CB8AC3E}">
        <p14:creationId xmlns:p14="http://schemas.microsoft.com/office/powerpoint/2010/main" val="15898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randombar(horizontal)">
                                      <p:cBhvr>
                                        <p:cTn id="68" dur="500"/>
                                        <p:tgtEl>
                                          <p:spTgt spid="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randombar(horizontal)">
                                      <p:cBhvr>
                                        <p:cTn id="71" dur="500"/>
                                        <p:tgtEl>
                                          <p:spTgt spid="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randombar(horizontal)">
                                      <p:cBhvr>
                                        <p:cTn id="74" dur="500"/>
                                        <p:tgtEl>
                                          <p:spTgt spid="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randombar(horizontal)">
                                      <p:cBhvr>
                                        <p:cTn id="77" dur="500"/>
                                        <p:tgtEl>
                                          <p:spTgt spid="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randombar(horizontal)">
                                      <p:cBhvr>
                                        <p:cTn id="83" dur="500"/>
                                        <p:tgtEl>
                                          <p:spTgt spid="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randombar(horizontal)">
                                      <p:cBhvr>
                                        <p:cTn id="86" dur="500"/>
                                        <p:tgtEl>
                                          <p:spTgt spid="25"/>
                                        </p:tgtEl>
                                      </p:cBhvr>
                                    </p:animEffect>
                                  </p:childTnLst>
                                </p:cTn>
                              </p:par>
                              <p:par>
                                <p:cTn id="87" presetID="6" presetClass="entr" presetSubtype="16"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circle(in)">
                                      <p:cBhvr>
                                        <p:cTn id="89" dur="2000"/>
                                        <p:tgtEl>
                                          <p:spTgt spid="26"/>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circle(in)">
                                      <p:cBhvr>
                                        <p:cTn id="92" dur="2000"/>
                                        <p:tgtEl>
                                          <p:spTgt spid="27"/>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circle(in)">
                                      <p:cBhvr>
                                        <p:cTn id="95" dur="2000"/>
                                        <p:tgtEl>
                                          <p:spTgt spid="28"/>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circle(in)">
                                      <p:cBhvr>
                                        <p:cTn id="98" dur="2000"/>
                                        <p:tgtEl>
                                          <p:spTgt spid="29"/>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circle(in)">
                                      <p:cBhvr>
                                        <p:cTn id="101" dur="2000"/>
                                        <p:tgtEl>
                                          <p:spTgt spid="30"/>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circle(in)">
                                      <p:cBhvr>
                                        <p:cTn id="104" dur="2000"/>
                                        <p:tgtEl>
                                          <p:spTgt spid="31"/>
                                        </p:tgtEl>
                                      </p:cBhvr>
                                    </p:animEffect>
                                  </p:childTnLst>
                                </p:cTn>
                              </p:par>
                              <p:par>
                                <p:cTn id="105" presetID="6"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circle(in)">
                                      <p:cBhvr>
                                        <p:cTn id="107" dur="20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500"/>
                                        <p:tgtEl>
                                          <p:spTgt spid="1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500"/>
                                        <p:tgtEl>
                                          <p:spTgt spid="1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500"/>
                                        <p:tgtEl>
                                          <p:spTgt spid="1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500"/>
                                        <p:tgtEl>
                                          <p:spTgt spid="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fade">
                                      <p:cBhvr>
                                        <p:cTn id="1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a:xfrm>
            <a:off x="4705350" y="6196330"/>
            <a:ext cx="3352800" cy="274320"/>
          </a:xfrm>
        </p:spPr>
        <p:txBody>
          <a:bodyPr/>
          <a:lstStyle/>
          <a:p>
            <a:r>
              <a:rPr lang="en-US" smtClean="0"/>
              <a:t>dewi.hw@gmail.com</a:t>
            </a:r>
            <a:endParaRPr lang="en-US"/>
          </a:p>
        </p:txBody>
      </p:sp>
      <p:sp>
        <p:nvSpPr>
          <p:cNvPr id="5" name="Title 3"/>
          <p:cNvSpPr>
            <a:spLocks noGrp="1"/>
          </p:cNvSpPr>
          <p:nvPr>
            <p:ph type="title"/>
          </p:nvPr>
        </p:nvSpPr>
        <p:spPr>
          <a:xfrm>
            <a:off x="2038350" y="195827"/>
            <a:ext cx="8381260" cy="1054394"/>
          </a:xfrm>
        </p:spPr>
        <p:txBody>
          <a:bodyPr/>
          <a:lstStyle/>
          <a:p>
            <a:r>
              <a:rPr lang="id-ID" sz="40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OSI 7 LAYER –</a:t>
            </a:r>
            <a:r>
              <a:rPr lang="id-ID"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id-ID" sz="2800" b="1"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Protocol &amp; Equ</a:t>
            </a:r>
            <a:r>
              <a:rPr lang="en-AU" sz="2800" b="1"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I</a:t>
            </a:r>
            <a:r>
              <a:rPr lang="id-ID" sz="2800" b="1"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pment</a:t>
            </a:r>
            <a:endParaRPr lang="en-US" sz="2800" dirty="0">
              <a:solidFill>
                <a:srgbClr val="FFFF00"/>
              </a:solidFill>
            </a:endParaRPr>
          </a:p>
        </p:txBody>
      </p:sp>
      <p:sp>
        <p:nvSpPr>
          <p:cNvPr id="6" name="Rectangle 5"/>
          <p:cNvSpPr/>
          <p:nvPr/>
        </p:nvSpPr>
        <p:spPr>
          <a:xfrm>
            <a:off x="2186980" y="1756922"/>
            <a:ext cx="1594098" cy="5760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APPLICATION</a:t>
            </a:r>
            <a:endParaRPr lang="id-ID" dirty="0">
              <a:latin typeface="Franklin Gothic Medium Cond" pitchFamily="34" charset="0"/>
            </a:endParaRPr>
          </a:p>
        </p:txBody>
      </p:sp>
      <p:sp>
        <p:nvSpPr>
          <p:cNvPr id="7" name="Rectangle 6"/>
          <p:cNvSpPr/>
          <p:nvPr/>
        </p:nvSpPr>
        <p:spPr>
          <a:xfrm>
            <a:off x="2186980" y="2445316"/>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PRESENTATION</a:t>
            </a:r>
            <a:endParaRPr lang="id-ID" dirty="0">
              <a:latin typeface="Franklin Gothic Medium Cond" pitchFamily="34" charset="0"/>
            </a:endParaRPr>
          </a:p>
        </p:txBody>
      </p:sp>
      <p:sp>
        <p:nvSpPr>
          <p:cNvPr id="8" name="Rectangle 7"/>
          <p:cNvSpPr/>
          <p:nvPr/>
        </p:nvSpPr>
        <p:spPr>
          <a:xfrm>
            <a:off x="2186980" y="3157012"/>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a:latin typeface="Franklin Gothic Medium Cond" pitchFamily="34" charset="0"/>
              </a:rPr>
              <a:t>SESSION</a:t>
            </a:r>
          </a:p>
        </p:txBody>
      </p:sp>
      <p:sp>
        <p:nvSpPr>
          <p:cNvPr id="9" name="Rectangle 8"/>
          <p:cNvSpPr/>
          <p:nvPr/>
        </p:nvSpPr>
        <p:spPr>
          <a:xfrm>
            <a:off x="2186980" y="5205174"/>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DATA LINK</a:t>
            </a:r>
            <a:endParaRPr lang="id-ID" dirty="0">
              <a:latin typeface="Franklin Gothic Medium Cond" pitchFamily="34" charset="0"/>
            </a:endParaRPr>
          </a:p>
        </p:txBody>
      </p:sp>
      <p:sp>
        <p:nvSpPr>
          <p:cNvPr id="10" name="Rectangle 9"/>
          <p:cNvSpPr/>
          <p:nvPr/>
        </p:nvSpPr>
        <p:spPr>
          <a:xfrm>
            <a:off x="2186980" y="5893316"/>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PHYSICAL</a:t>
            </a:r>
            <a:endParaRPr lang="id-ID" dirty="0">
              <a:latin typeface="Franklin Gothic Medium Cond" pitchFamily="34" charset="0"/>
            </a:endParaRPr>
          </a:p>
        </p:txBody>
      </p:sp>
      <p:sp>
        <p:nvSpPr>
          <p:cNvPr id="11" name="Rectangle 10"/>
          <p:cNvSpPr/>
          <p:nvPr/>
        </p:nvSpPr>
        <p:spPr>
          <a:xfrm>
            <a:off x="2186980" y="3837022"/>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TRANSPORT</a:t>
            </a:r>
            <a:endParaRPr lang="id-ID" dirty="0">
              <a:latin typeface="Franklin Gothic Medium Cond" pitchFamily="34" charset="0"/>
            </a:endParaRPr>
          </a:p>
        </p:txBody>
      </p:sp>
      <p:sp>
        <p:nvSpPr>
          <p:cNvPr id="12" name="Rectangle 11"/>
          <p:cNvSpPr/>
          <p:nvPr/>
        </p:nvSpPr>
        <p:spPr>
          <a:xfrm>
            <a:off x="2186980" y="4525164"/>
            <a:ext cx="1594098" cy="576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NETWORK</a:t>
            </a:r>
            <a:endParaRPr lang="id-ID" dirty="0">
              <a:latin typeface="Franklin Gothic Medium Cond" pitchFamily="34" charset="0"/>
            </a:endParaRPr>
          </a:p>
        </p:txBody>
      </p:sp>
      <p:sp>
        <p:nvSpPr>
          <p:cNvPr id="13" name="TextBox 12"/>
          <p:cNvSpPr txBox="1"/>
          <p:nvPr/>
        </p:nvSpPr>
        <p:spPr>
          <a:xfrm>
            <a:off x="5135858" y="1387590"/>
            <a:ext cx="2079415" cy="369332"/>
          </a:xfrm>
          <a:prstGeom prst="rect">
            <a:avLst/>
          </a:prstGeom>
          <a:noFill/>
        </p:spPr>
        <p:txBody>
          <a:bodyPr wrap="none" rtlCol="0">
            <a:spAutoFit/>
          </a:bodyPr>
          <a:lstStyle/>
          <a:p>
            <a:r>
              <a:rPr lang="id-ID" dirty="0" smtClean="0">
                <a:solidFill>
                  <a:srgbClr val="00B050"/>
                </a:solidFill>
              </a:rPr>
              <a:t>CONTOH PROTOCOL</a:t>
            </a:r>
            <a:endParaRPr lang="id-ID" dirty="0">
              <a:solidFill>
                <a:srgbClr val="00B050"/>
              </a:solidFill>
            </a:endParaRPr>
          </a:p>
        </p:txBody>
      </p:sp>
      <p:sp>
        <p:nvSpPr>
          <p:cNvPr id="14" name="TextBox 13"/>
          <p:cNvSpPr txBox="1"/>
          <p:nvPr/>
        </p:nvSpPr>
        <p:spPr>
          <a:xfrm>
            <a:off x="2747730" y="1387590"/>
            <a:ext cx="748025" cy="369332"/>
          </a:xfrm>
          <a:prstGeom prst="rect">
            <a:avLst/>
          </a:prstGeom>
          <a:noFill/>
        </p:spPr>
        <p:txBody>
          <a:bodyPr wrap="none" rtlCol="0">
            <a:spAutoFit/>
          </a:bodyPr>
          <a:lstStyle/>
          <a:p>
            <a:r>
              <a:rPr lang="id-ID" dirty="0" smtClean="0">
                <a:solidFill>
                  <a:srgbClr val="FFC000"/>
                </a:solidFill>
              </a:rPr>
              <a:t>LAYER</a:t>
            </a:r>
            <a:endParaRPr lang="id-ID" dirty="0">
              <a:solidFill>
                <a:srgbClr val="FFC000"/>
              </a:solidFill>
            </a:endParaRPr>
          </a:p>
        </p:txBody>
      </p:sp>
      <p:sp>
        <p:nvSpPr>
          <p:cNvPr id="15" name="Rectangle 14"/>
          <p:cNvSpPr/>
          <p:nvPr/>
        </p:nvSpPr>
        <p:spPr>
          <a:xfrm>
            <a:off x="1895110" y="589331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1</a:t>
            </a:r>
            <a:endParaRPr lang="id-ID" dirty="0">
              <a:latin typeface="Franklin Gothic Medium Cond" pitchFamily="34" charset="0"/>
            </a:endParaRPr>
          </a:p>
        </p:txBody>
      </p:sp>
      <p:sp>
        <p:nvSpPr>
          <p:cNvPr id="16" name="Rectangle 15"/>
          <p:cNvSpPr/>
          <p:nvPr/>
        </p:nvSpPr>
        <p:spPr>
          <a:xfrm>
            <a:off x="1895110" y="5213306"/>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2</a:t>
            </a:r>
            <a:endParaRPr lang="id-ID" dirty="0">
              <a:latin typeface="Franklin Gothic Medium Cond" pitchFamily="34" charset="0"/>
            </a:endParaRPr>
          </a:p>
        </p:txBody>
      </p:sp>
      <p:sp>
        <p:nvSpPr>
          <p:cNvPr id="17" name="Rectangle 16"/>
          <p:cNvSpPr/>
          <p:nvPr/>
        </p:nvSpPr>
        <p:spPr>
          <a:xfrm>
            <a:off x="1895108" y="4525100"/>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3</a:t>
            </a:r>
            <a:endParaRPr lang="id-ID" dirty="0">
              <a:latin typeface="Franklin Gothic Medium Cond" pitchFamily="34" charset="0"/>
            </a:endParaRPr>
          </a:p>
        </p:txBody>
      </p:sp>
      <p:sp>
        <p:nvSpPr>
          <p:cNvPr id="18" name="Rectangle 17"/>
          <p:cNvSpPr/>
          <p:nvPr/>
        </p:nvSpPr>
        <p:spPr>
          <a:xfrm>
            <a:off x="1895110" y="383702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4</a:t>
            </a:r>
            <a:endParaRPr lang="id-ID" dirty="0">
              <a:latin typeface="Franklin Gothic Medium Cond" pitchFamily="34" charset="0"/>
            </a:endParaRPr>
          </a:p>
        </p:txBody>
      </p:sp>
      <p:sp>
        <p:nvSpPr>
          <p:cNvPr id="19" name="Rectangle 18"/>
          <p:cNvSpPr/>
          <p:nvPr/>
        </p:nvSpPr>
        <p:spPr>
          <a:xfrm>
            <a:off x="1895110" y="315701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5</a:t>
            </a:r>
            <a:endParaRPr lang="id-ID" dirty="0">
              <a:latin typeface="Franklin Gothic Medium Cond" pitchFamily="34" charset="0"/>
            </a:endParaRPr>
          </a:p>
        </p:txBody>
      </p:sp>
      <p:sp>
        <p:nvSpPr>
          <p:cNvPr id="20" name="Rectangle 19"/>
          <p:cNvSpPr/>
          <p:nvPr/>
        </p:nvSpPr>
        <p:spPr>
          <a:xfrm>
            <a:off x="1895109" y="2426044"/>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6</a:t>
            </a:r>
            <a:endParaRPr lang="id-ID" dirty="0">
              <a:latin typeface="Franklin Gothic Medium Cond" pitchFamily="34" charset="0"/>
            </a:endParaRPr>
          </a:p>
        </p:txBody>
      </p:sp>
      <p:sp>
        <p:nvSpPr>
          <p:cNvPr id="21" name="Rectangle 20"/>
          <p:cNvSpPr/>
          <p:nvPr/>
        </p:nvSpPr>
        <p:spPr>
          <a:xfrm>
            <a:off x="1895110" y="1756922"/>
            <a:ext cx="256577"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r"/>
            <a:r>
              <a:rPr lang="id-ID" dirty="0" smtClean="0">
                <a:latin typeface="Franklin Gothic Medium Cond" pitchFamily="34" charset="0"/>
              </a:rPr>
              <a:t>7</a:t>
            </a:r>
            <a:endParaRPr lang="id-ID" dirty="0">
              <a:latin typeface="Franklin Gothic Medium Cond" pitchFamily="34" charset="0"/>
            </a:endParaRPr>
          </a:p>
        </p:txBody>
      </p:sp>
      <p:sp>
        <p:nvSpPr>
          <p:cNvPr id="22" name="TextBox 21"/>
          <p:cNvSpPr txBox="1"/>
          <p:nvPr/>
        </p:nvSpPr>
        <p:spPr>
          <a:xfrm>
            <a:off x="9204267" y="1387590"/>
            <a:ext cx="1343253" cy="369332"/>
          </a:xfrm>
          <a:prstGeom prst="rect">
            <a:avLst/>
          </a:prstGeom>
          <a:noFill/>
        </p:spPr>
        <p:txBody>
          <a:bodyPr wrap="none" rtlCol="0">
            <a:spAutoFit/>
          </a:bodyPr>
          <a:lstStyle/>
          <a:p>
            <a:r>
              <a:rPr lang="id-ID" dirty="0" smtClean="0"/>
              <a:t>EQUIPMENT</a:t>
            </a:r>
            <a:endParaRPr lang="id-ID" dirty="0"/>
          </a:p>
        </p:txBody>
      </p:sp>
      <p:sp>
        <p:nvSpPr>
          <p:cNvPr id="23" name="Rectangle 22"/>
          <p:cNvSpPr/>
          <p:nvPr/>
        </p:nvSpPr>
        <p:spPr>
          <a:xfrm>
            <a:off x="8605614" y="4525164"/>
            <a:ext cx="2048035" cy="576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sz="1600" dirty="0" smtClean="0">
                <a:solidFill>
                  <a:schemeClr val="bg1"/>
                </a:solidFill>
                <a:latin typeface="Franklin Gothic Medium Cond" pitchFamily="34" charset="0"/>
              </a:rPr>
              <a:t>Router, Multi Layer Switch / Switch layer 3</a:t>
            </a:r>
            <a:endParaRPr lang="id-ID" sz="2000" dirty="0">
              <a:solidFill>
                <a:schemeClr val="bg1"/>
              </a:solidFill>
              <a:latin typeface="Franklin Gothic Medium Cond" pitchFamily="34" charset="0"/>
            </a:endParaRPr>
          </a:p>
        </p:txBody>
      </p:sp>
      <p:sp>
        <p:nvSpPr>
          <p:cNvPr id="24" name="Rectangle 23"/>
          <p:cNvSpPr/>
          <p:nvPr/>
        </p:nvSpPr>
        <p:spPr>
          <a:xfrm>
            <a:off x="8615831" y="5213261"/>
            <a:ext cx="2048035" cy="576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sz="1600" dirty="0" smtClean="0">
                <a:solidFill>
                  <a:schemeClr val="bg1"/>
                </a:solidFill>
                <a:latin typeface="Franklin Gothic Medium Cond" pitchFamily="34" charset="0"/>
              </a:rPr>
              <a:t>Bridge, Switch</a:t>
            </a:r>
            <a:endParaRPr lang="id-ID" sz="2000" dirty="0">
              <a:solidFill>
                <a:schemeClr val="bg1"/>
              </a:solidFill>
              <a:latin typeface="Franklin Gothic Medium Cond" pitchFamily="34" charset="0"/>
            </a:endParaRPr>
          </a:p>
        </p:txBody>
      </p:sp>
      <p:sp>
        <p:nvSpPr>
          <p:cNvPr id="25" name="Rectangle 24"/>
          <p:cNvSpPr/>
          <p:nvPr/>
        </p:nvSpPr>
        <p:spPr>
          <a:xfrm>
            <a:off x="8605613" y="5893316"/>
            <a:ext cx="2048035" cy="576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id-ID" sz="1600" dirty="0" smtClean="0">
                <a:solidFill>
                  <a:schemeClr val="bg1"/>
                </a:solidFill>
                <a:latin typeface="Franklin Gothic Medium Cond" pitchFamily="34" charset="0"/>
              </a:rPr>
              <a:t>Hub,Repeater</a:t>
            </a:r>
            <a:endParaRPr lang="id-ID" dirty="0">
              <a:solidFill>
                <a:schemeClr val="bg1"/>
              </a:solidFill>
              <a:latin typeface="Franklin Gothic Medium Cond" pitchFamily="34" charset="0"/>
            </a:endParaRPr>
          </a:p>
        </p:txBody>
      </p:sp>
      <p:sp>
        <p:nvSpPr>
          <p:cNvPr id="26" name="Rectangle 25"/>
          <p:cNvSpPr/>
          <p:nvPr/>
        </p:nvSpPr>
        <p:spPr>
          <a:xfrm>
            <a:off x="3925101" y="1797878"/>
            <a:ext cx="468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400" dirty="0" smtClean="0">
                <a:latin typeface="Franklin Gothic Medium Cond" pitchFamily="34" charset="0"/>
              </a:rPr>
              <a:t>SMTP</a:t>
            </a:r>
            <a:endParaRPr lang="id-ID" dirty="0">
              <a:latin typeface="Franklin Gothic Medium Cond" pitchFamily="34" charset="0"/>
            </a:endParaRPr>
          </a:p>
        </p:txBody>
      </p:sp>
      <p:sp>
        <p:nvSpPr>
          <p:cNvPr id="27" name="Rectangle 26"/>
          <p:cNvSpPr/>
          <p:nvPr/>
        </p:nvSpPr>
        <p:spPr>
          <a:xfrm>
            <a:off x="4429150" y="1797878"/>
            <a:ext cx="468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HTTP</a:t>
            </a:r>
            <a:endParaRPr lang="id-ID" dirty="0">
              <a:latin typeface="Franklin Gothic Medium Cond" pitchFamily="34" charset="0"/>
            </a:endParaRPr>
          </a:p>
        </p:txBody>
      </p:sp>
      <p:sp>
        <p:nvSpPr>
          <p:cNvPr id="28" name="Rectangle 27"/>
          <p:cNvSpPr/>
          <p:nvPr/>
        </p:nvSpPr>
        <p:spPr>
          <a:xfrm>
            <a:off x="4918216" y="1797878"/>
            <a:ext cx="468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NTP</a:t>
            </a:r>
            <a:endParaRPr lang="id-ID" dirty="0">
              <a:latin typeface="Franklin Gothic Medium Cond" pitchFamily="34" charset="0"/>
            </a:endParaRPr>
          </a:p>
        </p:txBody>
      </p:sp>
      <p:sp>
        <p:nvSpPr>
          <p:cNvPr id="29" name="Rectangle 28"/>
          <p:cNvSpPr/>
          <p:nvPr/>
        </p:nvSpPr>
        <p:spPr>
          <a:xfrm>
            <a:off x="5422312" y="1797878"/>
            <a:ext cx="36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FTP</a:t>
            </a:r>
            <a:endParaRPr lang="id-ID" dirty="0">
              <a:latin typeface="Franklin Gothic Medium Cond" pitchFamily="34" charset="0"/>
            </a:endParaRPr>
          </a:p>
        </p:txBody>
      </p:sp>
      <p:sp>
        <p:nvSpPr>
          <p:cNvPr id="30" name="Rectangle 29"/>
          <p:cNvSpPr/>
          <p:nvPr/>
        </p:nvSpPr>
        <p:spPr>
          <a:xfrm>
            <a:off x="5812292" y="1797331"/>
            <a:ext cx="57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400" dirty="0" smtClean="0">
                <a:latin typeface="Franklin Gothic Medium Cond" pitchFamily="34" charset="0"/>
              </a:rPr>
              <a:t>TELNET</a:t>
            </a:r>
            <a:endParaRPr lang="id-ID" dirty="0">
              <a:latin typeface="Franklin Gothic Medium Cond" pitchFamily="34" charset="0"/>
            </a:endParaRPr>
          </a:p>
        </p:txBody>
      </p:sp>
      <p:sp>
        <p:nvSpPr>
          <p:cNvPr id="31" name="Rectangle 30"/>
          <p:cNvSpPr/>
          <p:nvPr/>
        </p:nvSpPr>
        <p:spPr>
          <a:xfrm>
            <a:off x="6415394" y="1797878"/>
            <a:ext cx="432000" cy="535108"/>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DNS</a:t>
            </a:r>
            <a:endParaRPr lang="id-ID" dirty="0">
              <a:latin typeface="Franklin Gothic Medium Cond" pitchFamily="34" charset="0"/>
            </a:endParaRPr>
          </a:p>
        </p:txBody>
      </p:sp>
      <p:sp>
        <p:nvSpPr>
          <p:cNvPr id="32" name="Rectangle 31"/>
          <p:cNvSpPr/>
          <p:nvPr/>
        </p:nvSpPr>
        <p:spPr>
          <a:xfrm>
            <a:off x="6868516" y="1797878"/>
            <a:ext cx="54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DHCP</a:t>
            </a:r>
            <a:endParaRPr lang="id-ID" dirty="0">
              <a:latin typeface="Franklin Gothic Medium Cond" pitchFamily="34" charset="0"/>
            </a:endParaRPr>
          </a:p>
        </p:txBody>
      </p:sp>
      <p:sp>
        <p:nvSpPr>
          <p:cNvPr id="33" name="Rectangle 32"/>
          <p:cNvSpPr/>
          <p:nvPr/>
        </p:nvSpPr>
        <p:spPr>
          <a:xfrm>
            <a:off x="7438496" y="1797878"/>
            <a:ext cx="54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SNMP</a:t>
            </a:r>
            <a:endParaRPr lang="id-ID" dirty="0">
              <a:latin typeface="Franklin Gothic Medium Cond" pitchFamily="34" charset="0"/>
            </a:endParaRPr>
          </a:p>
        </p:txBody>
      </p:sp>
      <p:sp>
        <p:nvSpPr>
          <p:cNvPr id="34" name="Rectangle 33"/>
          <p:cNvSpPr/>
          <p:nvPr/>
        </p:nvSpPr>
        <p:spPr>
          <a:xfrm>
            <a:off x="8014560" y="1797878"/>
            <a:ext cx="432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TFTP</a:t>
            </a:r>
            <a:endParaRPr lang="id-ID" dirty="0">
              <a:latin typeface="Franklin Gothic Medium Cond" pitchFamily="34" charset="0"/>
            </a:endParaRPr>
          </a:p>
        </p:txBody>
      </p:sp>
      <p:sp>
        <p:nvSpPr>
          <p:cNvPr id="35" name="Rectangle 34"/>
          <p:cNvSpPr/>
          <p:nvPr/>
        </p:nvSpPr>
        <p:spPr>
          <a:xfrm>
            <a:off x="3925100" y="2460082"/>
            <a:ext cx="738049"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TDI</a:t>
            </a:r>
            <a:endParaRPr lang="id-ID" dirty="0">
              <a:latin typeface="Franklin Gothic Medium Cond" pitchFamily="34" charset="0"/>
            </a:endParaRPr>
          </a:p>
        </p:txBody>
      </p:sp>
      <p:sp>
        <p:nvSpPr>
          <p:cNvPr id="36" name="Rectangle 35"/>
          <p:cNvSpPr/>
          <p:nvPr/>
        </p:nvSpPr>
        <p:spPr>
          <a:xfrm>
            <a:off x="4706490" y="2460082"/>
            <a:ext cx="706708"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ASCII</a:t>
            </a:r>
            <a:endParaRPr lang="id-ID" dirty="0">
              <a:latin typeface="Franklin Gothic Medium Cond" pitchFamily="34" charset="0"/>
            </a:endParaRPr>
          </a:p>
        </p:txBody>
      </p:sp>
      <p:sp>
        <p:nvSpPr>
          <p:cNvPr id="37" name="Rectangle 36"/>
          <p:cNvSpPr/>
          <p:nvPr/>
        </p:nvSpPr>
        <p:spPr>
          <a:xfrm>
            <a:off x="5445896" y="2460082"/>
            <a:ext cx="95116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EBCDIC</a:t>
            </a:r>
            <a:endParaRPr lang="id-ID" dirty="0">
              <a:latin typeface="Franklin Gothic Medium Cond" pitchFamily="34" charset="0"/>
            </a:endParaRPr>
          </a:p>
        </p:txBody>
      </p:sp>
      <p:sp>
        <p:nvSpPr>
          <p:cNvPr id="38" name="Rectangle 37"/>
          <p:cNvSpPr/>
          <p:nvPr/>
        </p:nvSpPr>
        <p:spPr>
          <a:xfrm>
            <a:off x="6430056" y="2460082"/>
            <a:ext cx="59101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MIDI</a:t>
            </a:r>
            <a:endParaRPr lang="id-ID" dirty="0">
              <a:latin typeface="Franklin Gothic Medium Cond" pitchFamily="34" charset="0"/>
            </a:endParaRPr>
          </a:p>
        </p:txBody>
      </p:sp>
      <p:sp>
        <p:nvSpPr>
          <p:cNvPr id="39" name="Rectangle 38"/>
          <p:cNvSpPr/>
          <p:nvPr/>
        </p:nvSpPr>
        <p:spPr>
          <a:xfrm>
            <a:off x="7054292" y="2471567"/>
            <a:ext cx="65094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MPEG</a:t>
            </a:r>
            <a:endParaRPr lang="id-ID" dirty="0">
              <a:latin typeface="Franklin Gothic Medium Cond" pitchFamily="34" charset="0"/>
            </a:endParaRPr>
          </a:p>
        </p:txBody>
      </p:sp>
      <p:sp>
        <p:nvSpPr>
          <p:cNvPr id="40" name="Rectangle 39"/>
          <p:cNvSpPr/>
          <p:nvPr/>
        </p:nvSpPr>
        <p:spPr>
          <a:xfrm>
            <a:off x="7729302" y="2472114"/>
            <a:ext cx="72026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ASCII7</a:t>
            </a:r>
            <a:endParaRPr lang="id-ID" dirty="0">
              <a:latin typeface="Franklin Gothic Medium Cond" pitchFamily="34" charset="0"/>
            </a:endParaRPr>
          </a:p>
        </p:txBody>
      </p:sp>
      <p:sp>
        <p:nvSpPr>
          <p:cNvPr id="41" name="Rectangle 40"/>
          <p:cNvSpPr/>
          <p:nvPr/>
        </p:nvSpPr>
        <p:spPr>
          <a:xfrm>
            <a:off x="3929930" y="3169044"/>
            <a:ext cx="84612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NETBIOS</a:t>
            </a:r>
            <a:endParaRPr lang="id-ID" dirty="0">
              <a:latin typeface="Franklin Gothic Medium Cond" pitchFamily="34" charset="0"/>
            </a:endParaRPr>
          </a:p>
        </p:txBody>
      </p:sp>
      <p:sp>
        <p:nvSpPr>
          <p:cNvPr id="42" name="Rectangle 41"/>
          <p:cNvSpPr/>
          <p:nvPr/>
        </p:nvSpPr>
        <p:spPr>
          <a:xfrm>
            <a:off x="4829938" y="3169044"/>
            <a:ext cx="626552"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PAP</a:t>
            </a:r>
            <a:endParaRPr lang="id-ID" dirty="0">
              <a:latin typeface="Franklin Gothic Medium Cond" pitchFamily="34" charset="0"/>
            </a:endParaRPr>
          </a:p>
        </p:txBody>
      </p:sp>
      <p:sp>
        <p:nvSpPr>
          <p:cNvPr id="43" name="Rectangle 42"/>
          <p:cNvSpPr/>
          <p:nvPr/>
        </p:nvSpPr>
        <p:spPr>
          <a:xfrm>
            <a:off x="5521737" y="3169044"/>
            <a:ext cx="592332"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ASP</a:t>
            </a:r>
            <a:endParaRPr lang="id-ID" dirty="0">
              <a:latin typeface="Franklin Gothic Medium Cond" pitchFamily="34" charset="0"/>
            </a:endParaRPr>
          </a:p>
        </p:txBody>
      </p:sp>
      <p:sp>
        <p:nvSpPr>
          <p:cNvPr id="44" name="Rectangle 43"/>
          <p:cNvSpPr/>
          <p:nvPr/>
        </p:nvSpPr>
        <p:spPr>
          <a:xfrm>
            <a:off x="6171967" y="3168497"/>
            <a:ext cx="509529"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SCP</a:t>
            </a:r>
            <a:endParaRPr lang="id-ID" dirty="0">
              <a:latin typeface="Franklin Gothic Medium Cond" pitchFamily="34" charset="0"/>
            </a:endParaRPr>
          </a:p>
        </p:txBody>
      </p:sp>
      <p:sp>
        <p:nvSpPr>
          <p:cNvPr id="45" name="Rectangle 44"/>
          <p:cNvSpPr/>
          <p:nvPr/>
        </p:nvSpPr>
        <p:spPr>
          <a:xfrm>
            <a:off x="6729598" y="3169044"/>
            <a:ext cx="547993"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PPTP</a:t>
            </a:r>
            <a:endParaRPr lang="id-ID" dirty="0">
              <a:latin typeface="Franklin Gothic Medium Cond" pitchFamily="34" charset="0"/>
            </a:endParaRPr>
          </a:p>
        </p:txBody>
      </p:sp>
      <p:sp>
        <p:nvSpPr>
          <p:cNvPr id="46" name="Rectangle 45"/>
          <p:cNvSpPr/>
          <p:nvPr/>
        </p:nvSpPr>
        <p:spPr>
          <a:xfrm>
            <a:off x="7314578" y="3165426"/>
            <a:ext cx="55529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RPC</a:t>
            </a:r>
            <a:endParaRPr lang="id-ID" dirty="0">
              <a:latin typeface="Franklin Gothic Medium Cond" pitchFamily="34" charset="0"/>
            </a:endParaRPr>
          </a:p>
        </p:txBody>
      </p:sp>
      <p:sp>
        <p:nvSpPr>
          <p:cNvPr id="47" name="Rectangle 46"/>
          <p:cNvSpPr/>
          <p:nvPr/>
        </p:nvSpPr>
        <p:spPr>
          <a:xfrm>
            <a:off x="7909566" y="3168497"/>
            <a:ext cx="540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NFS</a:t>
            </a:r>
            <a:endParaRPr lang="id-ID" dirty="0">
              <a:latin typeface="Franklin Gothic Medium Cond" pitchFamily="34" charset="0"/>
            </a:endParaRPr>
          </a:p>
        </p:txBody>
      </p:sp>
      <p:sp>
        <p:nvSpPr>
          <p:cNvPr id="48" name="Rectangle 47"/>
          <p:cNvSpPr/>
          <p:nvPr/>
        </p:nvSpPr>
        <p:spPr>
          <a:xfrm>
            <a:off x="3924370" y="3837569"/>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TCP</a:t>
            </a:r>
            <a:endParaRPr lang="id-ID" dirty="0">
              <a:latin typeface="Franklin Gothic Medium Cond" pitchFamily="34" charset="0"/>
            </a:endParaRPr>
          </a:p>
        </p:txBody>
      </p:sp>
      <p:sp>
        <p:nvSpPr>
          <p:cNvPr id="49" name="Rectangle 48"/>
          <p:cNvSpPr/>
          <p:nvPr/>
        </p:nvSpPr>
        <p:spPr>
          <a:xfrm>
            <a:off x="4909326" y="3837569"/>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SPX</a:t>
            </a:r>
            <a:endParaRPr lang="id-ID" dirty="0">
              <a:latin typeface="Franklin Gothic Medium Cond" pitchFamily="34" charset="0"/>
            </a:endParaRPr>
          </a:p>
        </p:txBody>
      </p:sp>
      <p:sp>
        <p:nvSpPr>
          <p:cNvPr id="50" name="Rectangle 49"/>
          <p:cNvSpPr/>
          <p:nvPr/>
        </p:nvSpPr>
        <p:spPr>
          <a:xfrm>
            <a:off x="5881158" y="3837569"/>
            <a:ext cx="796301"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UDP</a:t>
            </a:r>
            <a:endParaRPr lang="id-ID" dirty="0">
              <a:latin typeface="Franklin Gothic Medium Cond" pitchFamily="34" charset="0"/>
            </a:endParaRPr>
          </a:p>
        </p:txBody>
      </p:sp>
      <p:sp>
        <p:nvSpPr>
          <p:cNvPr id="51" name="Rectangle 50"/>
          <p:cNvSpPr/>
          <p:nvPr/>
        </p:nvSpPr>
        <p:spPr>
          <a:xfrm>
            <a:off x="6721190" y="3837569"/>
            <a:ext cx="838537"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SCTP</a:t>
            </a:r>
            <a:endParaRPr lang="id-ID" dirty="0">
              <a:latin typeface="Franklin Gothic Medium Cond" pitchFamily="34" charset="0"/>
            </a:endParaRPr>
          </a:p>
        </p:txBody>
      </p:sp>
      <p:sp>
        <p:nvSpPr>
          <p:cNvPr id="52" name="Rectangle 51"/>
          <p:cNvSpPr/>
          <p:nvPr/>
        </p:nvSpPr>
        <p:spPr>
          <a:xfrm>
            <a:off x="7607855" y="3837022"/>
            <a:ext cx="84211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IPX</a:t>
            </a:r>
            <a:endParaRPr lang="id-ID" dirty="0">
              <a:latin typeface="Franklin Gothic Medium Cond" pitchFamily="34" charset="0"/>
            </a:endParaRPr>
          </a:p>
        </p:txBody>
      </p:sp>
      <p:sp>
        <p:nvSpPr>
          <p:cNvPr id="53" name="Rectangle 52"/>
          <p:cNvSpPr/>
          <p:nvPr/>
        </p:nvSpPr>
        <p:spPr>
          <a:xfrm>
            <a:off x="3925100" y="4537132"/>
            <a:ext cx="234001"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IP</a:t>
            </a:r>
            <a:endParaRPr lang="id-ID" dirty="0">
              <a:latin typeface="Franklin Gothic Medium Cond" pitchFamily="34" charset="0"/>
            </a:endParaRPr>
          </a:p>
        </p:txBody>
      </p:sp>
      <p:sp>
        <p:nvSpPr>
          <p:cNvPr id="54" name="Rectangle 53"/>
          <p:cNvSpPr/>
          <p:nvPr/>
        </p:nvSpPr>
        <p:spPr>
          <a:xfrm>
            <a:off x="4201094" y="4537132"/>
            <a:ext cx="50478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ICMP</a:t>
            </a:r>
            <a:endParaRPr lang="id-ID" dirty="0">
              <a:latin typeface="Franklin Gothic Medium Cond" pitchFamily="34" charset="0"/>
            </a:endParaRPr>
          </a:p>
        </p:txBody>
      </p:sp>
      <p:sp>
        <p:nvSpPr>
          <p:cNvPr id="55" name="Rectangle 54"/>
          <p:cNvSpPr/>
          <p:nvPr/>
        </p:nvSpPr>
        <p:spPr>
          <a:xfrm>
            <a:off x="4735176" y="4537132"/>
            <a:ext cx="53400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IPsec</a:t>
            </a:r>
            <a:endParaRPr lang="id-ID" dirty="0">
              <a:latin typeface="Franklin Gothic Medium Cond" pitchFamily="34" charset="0"/>
            </a:endParaRPr>
          </a:p>
        </p:txBody>
      </p:sp>
      <p:sp>
        <p:nvSpPr>
          <p:cNvPr id="56" name="Rectangle 55"/>
          <p:cNvSpPr/>
          <p:nvPr/>
        </p:nvSpPr>
        <p:spPr>
          <a:xfrm>
            <a:off x="5329342" y="4537132"/>
            <a:ext cx="404986"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ARP</a:t>
            </a:r>
            <a:endParaRPr lang="id-ID" dirty="0">
              <a:latin typeface="Franklin Gothic Medium Cond" pitchFamily="34" charset="0"/>
            </a:endParaRPr>
          </a:p>
        </p:txBody>
      </p:sp>
      <p:sp>
        <p:nvSpPr>
          <p:cNvPr id="57" name="Rectangle 56"/>
          <p:cNvSpPr/>
          <p:nvPr/>
        </p:nvSpPr>
        <p:spPr>
          <a:xfrm>
            <a:off x="5800259" y="4536585"/>
            <a:ext cx="263767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RIP</a:t>
            </a:r>
            <a:r>
              <a:rPr lang="id-ID" sz="1400" dirty="0" smtClean="0">
                <a:latin typeface="Franklin Gothic Medium Cond" pitchFamily="34" charset="0"/>
              </a:rPr>
              <a:t>,</a:t>
            </a:r>
            <a:r>
              <a:rPr lang="id-ID" dirty="0">
                <a:latin typeface="Franklin Gothic Medium Cond" pitchFamily="34" charset="0"/>
              </a:rPr>
              <a:t> </a:t>
            </a:r>
            <a:r>
              <a:rPr lang="id-ID" dirty="0" smtClean="0">
                <a:latin typeface="Franklin Gothic Medium Cond" pitchFamily="34" charset="0"/>
              </a:rPr>
              <a:t>OSPF,</a:t>
            </a:r>
            <a:r>
              <a:rPr lang="id-ID" dirty="0">
                <a:latin typeface="Franklin Gothic Medium Cond" pitchFamily="34" charset="0"/>
              </a:rPr>
              <a:t> </a:t>
            </a:r>
            <a:r>
              <a:rPr lang="id-ID" dirty="0" smtClean="0">
                <a:latin typeface="Franklin Gothic Medium Cond" pitchFamily="34" charset="0"/>
              </a:rPr>
              <a:t>BGP,</a:t>
            </a:r>
            <a:r>
              <a:rPr lang="id-ID" dirty="0">
                <a:latin typeface="Franklin Gothic Medium Cond" pitchFamily="34" charset="0"/>
              </a:rPr>
              <a:t> </a:t>
            </a:r>
            <a:r>
              <a:rPr lang="id-ID" dirty="0" smtClean="0">
                <a:latin typeface="Franklin Gothic Medium Cond" pitchFamily="34" charset="0"/>
              </a:rPr>
              <a:t>IGRP,</a:t>
            </a:r>
            <a:r>
              <a:rPr lang="id-ID" dirty="0">
                <a:latin typeface="Franklin Gothic Medium Cond" pitchFamily="34" charset="0"/>
              </a:rPr>
              <a:t> EIGRP</a:t>
            </a:r>
          </a:p>
        </p:txBody>
      </p:sp>
      <p:sp>
        <p:nvSpPr>
          <p:cNvPr id="58" name="Rectangle 57"/>
          <p:cNvSpPr/>
          <p:nvPr/>
        </p:nvSpPr>
        <p:spPr>
          <a:xfrm>
            <a:off x="3928406" y="5225620"/>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802.3</a:t>
            </a:r>
          </a:p>
          <a:p>
            <a:pPr algn="ctr"/>
            <a:r>
              <a:rPr lang="id-ID" sz="1600" dirty="0" smtClean="0">
                <a:latin typeface="Franklin Gothic Medium Cond" pitchFamily="34" charset="0"/>
              </a:rPr>
              <a:t>(Ethernet)</a:t>
            </a:r>
            <a:endParaRPr lang="id-ID" dirty="0">
              <a:latin typeface="Franklin Gothic Medium Cond" pitchFamily="34" charset="0"/>
            </a:endParaRPr>
          </a:p>
        </p:txBody>
      </p:sp>
      <p:sp>
        <p:nvSpPr>
          <p:cNvPr id="59" name="Rectangle 58"/>
          <p:cNvSpPr/>
          <p:nvPr/>
        </p:nvSpPr>
        <p:spPr>
          <a:xfrm>
            <a:off x="4912388" y="5234034"/>
            <a:ext cx="9360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802.11</a:t>
            </a:r>
          </a:p>
          <a:p>
            <a:pPr algn="ctr"/>
            <a:r>
              <a:rPr lang="id-ID" sz="1600" dirty="0" smtClean="0">
                <a:latin typeface="Franklin Gothic Medium Cond" pitchFamily="34" charset="0"/>
              </a:rPr>
              <a:t>a/b/g/n</a:t>
            </a:r>
            <a:endParaRPr lang="id-ID" dirty="0">
              <a:latin typeface="Franklin Gothic Medium Cond" pitchFamily="34" charset="0"/>
            </a:endParaRPr>
          </a:p>
        </p:txBody>
      </p:sp>
      <p:sp>
        <p:nvSpPr>
          <p:cNvPr id="60" name="Rectangle 59"/>
          <p:cNvSpPr/>
          <p:nvPr/>
        </p:nvSpPr>
        <p:spPr>
          <a:xfrm>
            <a:off x="5893913" y="5230198"/>
            <a:ext cx="84350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MAC/LLC</a:t>
            </a:r>
            <a:endParaRPr lang="id-ID" dirty="0">
              <a:latin typeface="Franklin Gothic Medium Cond" pitchFamily="34" charset="0"/>
            </a:endParaRPr>
          </a:p>
        </p:txBody>
      </p:sp>
      <p:sp>
        <p:nvSpPr>
          <p:cNvPr id="61" name="Rectangle 60"/>
          <p:cNvSpPr/>
          <p:nvPr/>
        </p:nvSpPr>
        <p:spPr>
          <a:xfrm>
            <a:off x="6785541" y="5230198"/>
            <a:ext cx="870443"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802.1Q</a:t>
            </a:r>
          </a:p>
          <a:p>
            <a:pPr algn="ctr"/>
            <a:r>
              <a:rPr lang="id-ID" sz="1600" dirty="0" smtClean="0">
                <a:latin typeface="Franklin Gothic Medium Cond" pitchFamily="34" charset="0"/>
              </a:rPr>
              <a:t>(VLAN)</a:t>
            </a:r>
            <a:endParaRPr lang="id-ID" dirty="0">
              <a:latin typeface="Franklin Gothic Medium Cond" pitchFamily="34" charset="0"/>
            </a:endParaRPr>
          </a:p>
        </p:txBody>
      </p:sp>
      <p:sp>
        <p:nvSpPr>
          <p:cNvPr id="62" name="Rectangle 61"/>
          <p:cNvSpPr/>
          <p:nvPr/>
        </p:nvSpPr>
        <p:spPr>
          <a:xfrm>
            <a:off x="7705237" y="5227207"/>
            <a:ext cx="744727"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FDDI</a:t>
            </a:r>
            <a:endParaRPr lang="id-ID" dirty="0">
              <a:latin typeface="Franklin Gothic Medium Cond" pitchFamily="34" charset="0"/>
            </a:endParaRPr>
          </a:p>
        </p:txBody>
      </p:sp>
      <p:sp>
        <p:nvSpPr>
          <p:cNvPr id="63" name="Rectangle 62"/>
          <p:cNvSpPr/>
          <p:nvPr/>
        </p:nvSpPr>
        <p:spPr>
          <a:xfrm>
            <a:off x="3928406" y="5917380"/>
            <a:ext cx="73474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RS-232</a:t>
            </a:r>
            <a:endParaRPr lang="id-ID" dirty="0">
              <a:latin typeface="Franklin Gothic Medium Cond" pitchFamily="34" charset="0"/>
            </a:endParaRPr>
          </a:p>
        </p:txBody>
      </p:sp>
      <p:sp>
        <p:nvSpPr>
          <p:cNvPr id="64" name="Rectangle 63"/>
          <p:cNvSpPr/>
          <p:nvPr/>
        </p:nvSpPr>
        <p:spPr>
          <a:xfrm>
            <a:off x="4717182" y="5913128"/>
            <a:ext cx="558088"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V.35</a:t>
            </a:r>
            <a:endParaRPr lang="id-ID" dirty="0">
              <a:latin typeface="Franklin Gothic Medium Cond" pitchFamily="34" charset="0"/>
            </a:endParaRPr>
          </a:p>
        </p:txBody>
      </p:sp>
      <p:sp>
        <p:nvSpPr>
          <p:cNvPr id="65" name="Rectangle 64"/>
          <p:cNvSpPr/>
          <p:nvPr/>
        </p:nvSpPr>
        <p:spPr>
          <a:xfrm>
            <a:off x="6052907" y="5913974"/>
            <a:ext cx="608123"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V.34</a:t>
            </a:r>
            <a:endParaRPr lang="id-ID" dirty="0">
              <a:latin typeface="Franklin Gothic Medium Cond" pitchFamily="34" charset="0"/>
            </a:endParaRPr>
          </a:p>
        </p:txBody>
      </p:sp>
      <p:sp>
        <p:nvSpPr>
          <p:cNvPr id="66" name="Rectangle 65"/>
          <p:cNvSpPr/>
          <p:nvPr/>
        </p:nvSpPr>
        <p:spPr>
          <a:xfrm>
            <a:off x="5329342" y="5913974"/>
            <a:ext cx="66954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I.430</a:t>
            </a:r>
            <a:endParaRPr lang="id-ID" dirty="0">
              <a:latin typeface="Franklin Gothic Medium Cond" pitchFamily="34" charset="0"/>
            </a:endParaRPr>
          </a:p>
        </p:txBody>
      </p:sp>
      <p:sp>
        <p:nvSpPr>
          <p:cNvPr id="67" name="Rectangle 66"/>
          <p:cNvSpPr/>
          <p:nvPr/>
        </p:nvSpPr>
        <p:spPr>
          <a:xfrm>
            <a:off x="6724082" y="5912062"/>
            <a:ext cx="51714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T1</a:t>
            </a:r>
            <a:endParaRPr lang="id-ID" dirty="0">
              <a:latin typeface="Franklin Gothic Medium Cond" pitchFamily="34" charset="0"/>
            </a:endParaRPr>
          </a:p>
        </p:txBody>
      </p:sp>
      <p:sp>
        <p:nvSpPr>
          <p:cNvPr id="68" name="Rectangle 67"/>
          <p:cNvSpPr/>
          <p:nvPr/>
        </p:nvSpPr>
        <p:spPr>
          <a:xfrm>
            <a:off x="7303942" y="5911605"/>
            <a:ext cx="581560"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E1 </a:t>
            </a:r>
            <a:endParaRPr lang="id-ID" dirty="0">
              <a:latin typeface="Franklin Gothic Medium Cond" pitchFamily="34" charset="0"/>
            </a:endParaRPr>
          </a:p>
        </p:txBody>
      </p:sp>
      <p:sp>
        <p:nvSpPr>
          <p:cNvPr id="69" name="Rectangle 68"/>
          <p:cNvSpPr/>
          <p:nvPr/>
        </p:nvSpPr>
        <p:spPr>
          <a:xfrm>
            <a:off x="7922101" y="5911605"/>
            <a:ext cx="527864" cy="540000"/>
          </a:xfrm>
          <a:prstGeom prst="rect">
            <a:avLst/>
          </a:prstGeom>
        </p:spPr>
        <p:style>
          <a:lnRef idx="0">
            <a:schemeClr val="accent3"/>
          </a:lnRef>
          <a:fillRef idx="3">
            <a:schemeClr val="accent3"/>
          </a:fillRef>
          <a:effectRef idx="3">
            <a:schemeClr val="accent3"/>
          </a:effectRef>
          <a:fontRef idx="minor">
            <a:schemeClr val="lt1"/>
          </a:fontRef>
        </p:style>
        <p:txBody>
          <a:bodyPr lIns="36000" rIns="36000" rtlCol="0" anchor="ctr"/>
          <a:lstStyle/>
          <a:p>
            <a:pPr algn="ctr"/>
            <a:r>
              <a:rPr lang="id-ID" sz="1600" dirty="0" smtClean="0">
                <a:latin typeface="Franklin Gothic Medium Cond" pitchFamily="34" charset="0"/>
              </a:rPr>
              <a:t>DSL</a:t>
            </a:r>
            <a:endParaRPr lang="id-ID" dirty="0">
              <a:latin typeface="Franklin Gothic Medium Cond" pitchFamily="34" charset="0"/>
            </a:endParaRPr>
          </a:p>
        </p:txBody>
      </p:sp>
    </p:spTree>
    <p:extLst>
      <p:ext uri="{BB962C8B-B14F-4D97-AF65-F5344CB8AC3E}">
        <p14:creationId xmlns:p14="http://schemas.microsoft.com/office/powerpoint/2010/main" val="245217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anim calcmode="lin" valueType="num">
                                      <p:cBhvr>
                                        <p:cTn id="13" dur="2000" fill="hold"/>
                                        <p:tgtEl>
                                          <p:spTgt spid="21"/>
                                        </p:tgtEl>
                                        <p:attrNameLst>
                                          <p:attrName>ppt_w</p:attrName>
                                        </p:attrNameLst>
                                      </p:cBhvr>
                                      <p:tavLst>
                                        <p:tav tm="0" fmla="#ppt_w*sin(2.5*pi*$)">
                                          <p:val>
                                            <p:fltVal val="0"/>
                                          </p:val>
                                        </p:tav>
                                        <p:tav tm="100000">
                                          <p:val>
                                            <p:fltVal val="1"/>
                                          </p:val>
                                        </p:tav>
                                      </p:tavLst>
                                    </p:anim>
                                    <p:anim calcmode="lin" valueType="num">
                                      <p:cBhvr>
                                        <p:cTn id="14" dur="2000" fill="hold"/>
                                        <p:tgtEl>
                                          <p:spTgt spid="21"/>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000"/>
                                        <p:tgtEl>
                                          <p:spTgt spid="26"/>
                                        </p:tgtEl>
                                      </p:cBhvr>
                                    </p:animEffect>
                                    <p:anim calcmode="lin" valueType="num">
                                      <p:cBhvr>
                                        <p:cTn id="18" dur="2000" fill="hold"/>
                                        <p:tgtEl>
                                          <p:spTgt spid="26"/>
                                        </p:tgtEl>
                                        <p:attrNameLst>
                                          <p:attrName>ppt_w</p:attrName>
                                        </p:attrNameLst>
                                      </p:cBhvr>
                                      <p:tavLst>
                                        <p:tav tm="0" fmla="#ppt_w*sin(2.5*pi*$)">
                                          <p:val>
                                            <p:fltVal val="0"/>
                                          </p:val>
                                        </p:tav>
                                        <p:tav tm="100000">
                                          <p:val>
                                            <p:fltVal val="1"/>
                                          </p:val>
                                        </p:tav>
                                      </p:tavLst>
                                    </p:anim>
                                    <p:anim calcmode="lin" valueType="num">
                                      <p:cBhvr>
                                        <p:cTn id="19" dur="2000" fill="hold"/>
                                        <p:tgtEl>
                                          <p:spTgt spid="26"/>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anim calcmode="lin" valueType="num">
                                      <p:cBhvr>
                                        <p:cTn id="23" dur="2000" fill="hold"/>
                                        <p:tgtEl>
                                          <p:spTgt spid="27"/>
                                        </p:tgtEl>
                                        <p:attrNameLst>
                                          <p:attrName>ppt_w</p:attrName>
                                        </p:attrNameLst>
                                      </p:cBhvr>
                                      <p:tavLst>
                                        <p:tav tm="0" fmla="#ppt_w*sin(2.5*pi*$)">
                                          <p:val>
                                            <p:fltVal val="0"/>
                                          </p:val>
                                        </p:tav>
                                        <p:tav tm="100000">
                                          <p:val>
                                            <p:fltVal val="1"/>
                                          </p:val>
                                        </p:tav>
                                      </p:tavLst>
                                    </p:anim>
                                    <p:anim calcmode="lin" valueType="num">
                                      <p:cBhvr>
                                        <p:cTn id="24" dur="2000" fill="hold"/>
                                        <p:tgtEl>
                                          <p:spTgt spid="27"/>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2000"/>
                                        <p:tgtEl>
                                          <p:spTgt spid="28"/>
                                        </p:tgtEl>
                                      </p:cBhvr>
                                    </p:animEffect>
                                    <p:anim calcmode="lin" valueType="num">
                                      <p:cBhvr>
                                        <p:cTn id="28" dur="2000" fill="hold"/>
                                        <p:tgtEl>
                                          <p:spTgt spid="28"/>
                                        </p:tgtEl>
                                        <p:attrNameLst>
                                          <p:attrName>ppt_w</p:attrName>
                                        </p:attrNameLst>
                                      </p:cBhvr>
                                      <p:tavLst>
                                        <p:tav tm="0" fmla="#ppt_w*sin(2.5*pi*$)">
                                          <p:val>
                                            <p:fltVal val="0"/>
                                          </p:val>
                                        </p:tav>
                                        <p:tav tm="100000">
                                          <p:val>
                                            <p:fltVal val="1"/>
                                          </p:val>
                                        </p:tav>
                                      </p:tavLst>
                                    </p:anim>
                                    <p:anim calcmode="lin" valueType="num">
                                      <p:cBhvr>
                                        <p:cTn id="29" dur="2000" fill="hold"/>
                                        <p:tgtEl>
                                          <p:spTgt spid="28"/>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000"/>
                                        <p:tgtEl>
                                          <p:spTgt spid="29"/>
                                        </p:tgtEl>
                                      </p:cBhvr>
                                    </p:animEffect>
                                    <p:anim calcmode="lin" valueType="num">
                                      <p:cBhvr>
                                        <p:cTn id="33" dur="2000" fill="hold"/>
                                        <p:tgtEl>
                                          <p:spTgt spid="29"/>
                                        </p:tgtEl>
                                        <p:attrNameLst>
                                          <p:attrName>ppt_w</p:attrName>
                                        </p:attrNameLst>
                                      </p:cBhvr>
                                      <p:tavLst>
                                        <p:tav tm="0" fmla="#ppt_w*sin(2.5*pi*$)">
                                          <p:val>
                                            <p:fltVal val="0"/>
                                          </p:val>
                                        </p:tav>
                                        <p:tav tm="100000">
                                          <p:val>
                                            <p:fltVal val="1"/>
                                          </p:val>
                                        </p:tav>
                                      </p:tavLst>
                                    </p:anim>
                                    <p:anim calcmode="lin" valueType="num">
                                      <p:cBhvr>
                                        <p:cTn id="34" dur="2000" fill="hold"/>
                                        <p:tgtEl>
                                          <p:spTgt spid="29"/>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2000"/>
                                        <p:tgtEl>
                                          <p:spTgt spid="30"/>
                                        </p:tgtEl>
                                      </p:cBhvr>
                                    </p:animEffect>
                                    <p:anim calcmode="lin" valueType="num">
                                      <p:cBhvr>
                                        <p:cTn id="38" dur="2000" fill="hold"/>
                                        <p:tgtEl>
                                          <p:spTgt spid="30"/>
                                        </p:tgtEl>
                                        <p:attrNameLst>
                                          <p:attrName>ppt_w</p:attrName>
                                        </p:attrNameLst>
                                      </p:cBhvr>
                                      <p:tavLst>
                                        <p:tav tm="0" fmla="#ppt_w*sin(2.5*pi*$)">
                                          <p:val>
                                            <p:fltVal val="0"/>
                                          </p:val>
                                        </p:tav>
                                        <p:tav tm="100000">
                                          <p:val>
                                            <p:fltVal val="1"/>
                                          </p:val>
                                        </p:tav>
                                      </p:tavLst>
                                    </p:anim>
                                    <p:anim calcmode="lin" valueType="num">
                                      <p:cBhvr>
                                        <p:cTn id="39" dur="2000" fill="hold"/>
                                        <p:tgtEl>
                                          <p:spTgt spid="30"/>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000"/>
                                        <p:tgtEl>
                                          <p:spTgt spid="31"/>
                                        </p:tgtEl>
                                      </p:cBhvr>
                                    </p:animEffect>
                                    <p:anim calcmode="lin" valueType="num">
                                      <p:cBhvr>
                                        <p:cTn id="43" dur="2000" fill="hold"/>
                                        <p:tgtEl>
                                          <p:spTgt spid="31"/>
                                        </p:tgtEl>
                                        <p:attrNameLst>
                                          <p:attrName>ppt_w</p:attrName>
                                        </p:attrNameLst>
                                      </p:cBhvr>
                                      <p:tavLst>
                                        <p:tav tm="0" fmla="#ppt_w*sin(2.5*pi*$)">
                                          <p:val>
                                            <p:fltVal val="0"/>
                                          </p:val>
                                        </p:tav>
                                        <p:tav tm="100000">
                                          <p:val>
                                            <p:fltVal val="1"/>
                                          </p:val>
                                        </p:tav>
                                      </p:tavLst>
                                    </p:anim>
                                    <p:anim calcmode="lin" valueType="num">
                                      <p:cBhvr>
                                        <p:cTn id="44" dur="2000" fill="hold"/>
                                        <p:tgtEl>
                                          <p:spTgt spid="31"/>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000"/>
                                        <p:tgtEl>
                                          <p:spTgt spid="32"/>
                                        </p:tgtEl>
                                      </p:cBhvr>
                                    </p:animEffect>
                                    <p:anim calcmode="lin" valueType="num">
                                      <p:cBhvr>
                                        <p:cTn id="48" dur="2000" fill="hold"/>
                                        <p:tgtEl>
                                          <p:spTgt spid="32"/>
                                        </p:tgtEl>
                                        <p:attrNameLst>
                                          <p:attrName>ppt_w</p:attrName>
                                        </p:attrNameLst>
                                      </p:cBhvr>
                                      <p:tavLst>
                                        <p:tav tm="0" fmla="#ppt_w*sin(2.5*pi*$)">
                                          <p:val>
                                            <p:fltVal val="0"/>
                                          </p:val>
                                        </p:tav>
                                        <p:tav tm="100000">
                                          <p:val>
                                            <p:fltVal val="1"/>
                                          </p:val>
                                        </p:tav>
                                      </p:tavLst>
                                    </p:anim>
                                    <p:anim calcmode="lin" valueType="num">
                                      <p:cBhvr>
                                        <p:cTn id="49" dur="2000" fill="hold"/>
                                        <p:tgtEl>
                                          <p:spTgt spid="32"/>
                                        </p:tgtEl>
                                        <p:attrNameLst>
                                          <p:attrName>ppt_h</p:attrName>
                                        </p:attrNameLst>
                                      </p:cBhvr>
                                      <p:tavLst>
                                        <p:tav tm="0">
                                          <p:val>
                                            <p:strVal val="#ppt_h"/>
                                          </p:val>
                                        </p:tav>
                                        <p:tav tm="100000">
                                          <p:val>
                                            <p:strVal val="#ppt_h"/>
                                          </p:val>
                                        </p:tav>
                                      </p:tavLst>
                                    </p:anim>
                                  </p:childTnLst>
                                </p:cTn>
                              </p:par>
                              <p:par>
                                <p:cTn id="50" presetID="45"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000"/>
                                        <p:tgtEl>
                                          <p:spTgt spid="33"/>
                                        </p:tgtEl>
                                      </p:cBhvr>
                                    </p:animEffect>
                                    <p:anim calcmode="lin" valueType="num">
                                      <p:cBhvr>
                                        <p:cTn id="53" dur="2000" fill="hold"/>
                                        <p:tgtEl>
                                          <p:spTgt spid="33"/>
                                        </p:tgtEl>
                                        <p:attrNameLst>
                                          <p:attrName>ppt_w</p:attrName>
                                        </p:attrNameLst>
                                      </p:cBhvr>
                                      <p:tavLst>
                                        <p:tav tm="0" fmla="#ppt_w*sin(2.5*pi*$)">
                                          <p:val>
                                            <p:fltVal val="0"/>
                                          </p:val>
                                        </p:tav>
                                        <p:tav tm="100000">
                                          <p:val>
                                            <p:fltVal val="1"/>
                                          </p:val>
                                        </p:tav>
                                      </p:tavLst>
                                    </p:anim>
                                    <p:anim calcmode="lin" valueType="num">
                                      <p:cBhvr>
                                        <p:cTn id="54" dur="2000" fill="hold"/>
                                        <p:tgtEl>
                                          <p:spTgt spid="33"/>
                                        </p:tgtEl>
                                        <p:attrNameLst>
                                          <p:attrName>ppt_h</p:attrName>
                                        </p:attrNameLst>
                                      </p:cBhvr>
                                      <p:tavLst>
                                        <p:tav tm="0">
                                          <p:val>
                                            <p:strVal val="#ppt_h"/>
                                          </p:val>
                                        </p:tav>
                                        <p:tav tm="100000">
                                          <p:val>
                                            <p:strVal val="#ppt_h"/>
                                          </p:val>
                                        </p:tav>
                                      </p:tavLst>
                                    </p:anim>
                                  </p:childTnLst>
                                </p:cTn>
                              </p:par>
                              <p:par>
                                <p:cTn id="55" presetID="45"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2000"/>
                                        <p:tgtEl>
                                          <p:spTgt spid="34"/>
                                        </p:tgtEl>
                                      </p:cBhvr>
                                    </p:animEffect>
                                    <p:anim calcmode="lin" valueType="num">
                                      <p:cBhvr>
                                        <p:cTn id="58" dur="2000" fill="hold"/>
                                        <p:tgtEl>
                                          <p:spTgt spid="34"/>
                                        </p:tgtEl>
                                        <p:attrNameLst>
                                          <p:attrName>ppt_w</p:attrName>
                                        </p:attrNameLst>
                                      </p:cBhvr>
                                      <p:tavLst>
                                        <p:tav tm="0" fmla="#ppt_w*sin(2.5*pi*$)">
                                          <p:val>
                                            <p:fltVal val="0"/>
                                          </p:val>
                                        </p:tav>
                                        <p:tav tm="100000">
                                          <p:val>
                                            <p:fltVal val="1"/>
                                          </p:val>
                                        </p:tav>
                                      </p:tavLst>
                                    </p:anim>
                                    <p:anim calcmode="lin" valueType="num">
                                      <p:cBhvr>
                                        <p:cTn id="59"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2000"/>
                                        <p:tgtEl>
                                          <p:spTgt spid="7"/>
                                        </p:tgtEl>
                                      </p:cBhvr>
                                    </p:animEffect>
                                    <p:anim calcmode="lin" valueType="num">
                                      <p:cBhvr>
                                        <p:cTn id="65" dur="2000" fill="hold"/>
                                        <p:tgtEl>
                                          <p:spTgt spid="7"/>
                                        </p:tgtEl>
                                        <p:attrNameLst>
                                          <p:attrName>ppt_w</p:attrName>
                                        </p:attrNameLst>
                                      </p:cBhvr>
                                      <p:tavLst>
                                        <p:tav tm="0" fmla="#ppt_w*sin(2.5*pi*$)">
                                          <p:val>
                                            <p:fltVal val="0"/>
                                          </p:val>
                                        </p:tav>
                                        <p:tav tm="100000">
                                          <p:val>
                                            <p:fltVal val="1"/>
                                          </p:val>
                                        </p:tav>
                                      </p:tavLst>
                                    </p:anim>
                                    <p:anim calcmode="lin" valueType="num">
                                      <p:cBhvr>
                                        <p:cTn id="66" dur="2000" fill="hold"/>
                                        <p:tgtEl>
                                          <p:spTgt spid="7"/>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2000"/>
                                        <p:tgtEl>
                                          <p:spTgt spid="20"/>
                                        </p:tgtEl>
                                      </p:cBhvr>
                                    </p:animEffect>
                                    <p:anim calcmode="lin" valueType="num">
                                      <p:cBhvr>
                                        <p:cTn id="70" dur="2000" fill="hold"/>
                                        <p:tgtEl>
                                          <p:spTgt spid="20"/>
                                        </p:tgtEl>
                                        <p:attrNameLst>
                                          <p:attrName>ppt_w</p:attrName>
                                        </p:attrNameLst>
                                      </p:cBhvr>
                                      <p:tavLst>
                                        <p:tav tm="0" fmla="#ppt_w*sin(2.5*pi*$)">
                                          <p:val>
                                            <p:fltVal val="0"/>
                                          </p:val>
                                        </p:tav>
                                        <p:tav tm="100000">
                                          <p:val>
                                            <p:fltVal val="1"/>
                                          </p:val>
                                        </p:tav>
                                      </p:tavLst>
                                    </p:anim>
                                    <p:anim calcmode="lin" valueType="num">
                                      <p:cBhvr>
                                        <p:cTn id="71" dur="2000" fill="hold"/>
                                        <p:tgtEl>
                                          <p:spTgt spid="20"/>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2000"/>
                                        <p:tgtEl>
                                          <p:spTgt spid="35"/>
                                        </p:tgtEl>
                                      </p:cBhvr>
                                    </p:animEffect>
                                    <p:anim calcmode="lin" valueType="num">
                                      <p:cBhvr>
                                        <p:cTn id="75" dur="2000" fill="hold"/>
                                        <p:tgtEl>
                                          <p:spTgt spid="35"/>
                                        </p:tgtEl>
                                        <p:attrNameLst>
                                          <p:attrName>ppt_w</p:attrName>
                                        </p:attrNameLst>
                                      </p:cBhvr>
                                      <p:tavLst>
                                        <p:tav tm="0" fmla="#ppt_w*sin(2.5*pi*$)">
                                          <p:val>
                                            <p:fltVal val="0"/>
                                          </p:val>
                                        </p:tav>
                                        <p:tav tm="100000">
                                          <p:val>
                                            <p:fltVal val="1"/>
                                          </p:val>
                                        </p:tav>
                                      </p:tavLst>
                                    </p:anim>
                                    <p:anim calcmode="lin" valueType="num">
                                      <p:cBhvr>
                                        <p:cTn id="76" dur="2000" fill="hold"/>
                                        <p:tgtEl>
                                          <p:spTgt spid="35"/>
                                        </p:tgtEl>
                                        <p:attrNameLst>
                                          <p:attrName>ppt_h</p:attrName>
                                        </p:attrNameLst>
                                      </p:cBhvr>
                                      <p:tavLst>
                                        <p:tav tm="0">
                                          <p:val>
                                            <p:strVal val="#ppt_h"/>
                                          </p:val>
                                        </p:tav>
                                        <p:tav tm="100000">
                                          <p:val>
                                            <p:strVal val="#ppt_h"/>
                                          </p:val>
                                        </p:tav>
                                      </p:tavLst>
                                    </p:anim>
                                  </p:childTnLst>
                                </p:cTn>
                              </p:par>
                              <p:par>
                                <p:cTn id="77" presetID="45"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2000"/>
                                        <p:tgtEl>
                                          <p:spTgt spid="36"/>
                                        </p:tgtEl>
                                      </p:cBhvr>
                                    </p:animEffect>
                                    <p:anim calcmode="lin" valueType="num">
                                      <p:cBhvr>
                                        <p:cTn id="80" dur="2000" fill="hold"/>
                                        <p:tgtEl>
                                          <p:spTgt spid="36"/>
                                        </p:tgtEl>
                                        <p:attrNameLst>
                                          <p:attrName>ppt_w</p:attrName>
                                        </p:attrNameLst>
                                      </p:cBhvr>
                                      <p:tavLst>
                                        <p:tav tm="0" fmla="#ppt_w*sin(2.5*pi*$)">
                                          <p:val>
                                            <p:fltVal val="0"/>
                                          </p:val>
                                        </p:tav>
                                        <p:tav tm="100000">
                                          <p:val>
                                            <p:fltVal val="1"/>
                                          </p:val>
                                        </p:tav>
                                      </p:tavLst>
                                    </p:anim>
                                    <p:anim calcmode="lin" valueType="num">
                                      <p:cBhvr>
                                        <p:cTn id="81" dur="2000" fill="hold"/>
                                        <p:tgtEl>
                                          <p:spTgt spid="36"/>
                                        </p:tgtEl>
                                        <p:attrNameLst>
                                          <p:attrName>ppt_h</p:attrName>
                                        </p:attrNameLst>
                                      </p:cBhvr>
                                      <p:tavLst>
                                        <p:tav tm="0">
                                          <p:val>
                                            <p:strVal val="#ppt_h"/>
                                          </p:val>
                                        </p:tav>
                                        <p:tav tm="100000">
                                          <p:val>
                                            <p:strVal val="#ppt_h"/>
                                          </p:val>
                                        </p:tav>
                                      </p:tavLst>
                                    </p:anim>
                                  </p:childTnLst>
                                </p:cTn>
                              </p:par>
                              <p:par>
                                <p:cTn id="82" presetID="45"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2000"/>
                                        <p:tgtEl>
                                          <p:spTgt spid="37"/>
                                        </p:tgtEl>
                                      </p:cBhvr>
                                    </p:animEffect>
                                    <p:anim calcmode="lin" valueType="num">
                                      <p:cBhvr>
                                        <p:cTn id="85" dur="2000" fill="hold"/>
                                        <p:tgtEl>
                                          <p:spTgt spid="37"/>
                                        </p:tgtEl>
                                        <p:attrNameLst>
                                          <p:attrName>ppt_w</p:attrName>
                                        </p:attrNameLst>
                                      </p:cBhvr>
                                      <p:tavLst>
                                        <p:tav tm="0" fmla="#ppt_w*sin(2.5*pi*$)">
                                          <p:val>
                                            <p:fltVal val="0"/>
                                          </p:val>
                                        </p:tav>
                                        <p:tav tm="100000">
                                          <p:val>
                                            <p:fltVal val="1"/>
                                          </p:val>
                                        </p:tav>
                                      </p:tavLst>
                                    </p:anim>
                                    <p:anim calcmode="lin" valueType="num">
                                      <p:cBhvr>
                                        <p:cTn id="86" dur="2000" fill="hold"/>
                                        <p:tgtEl>
                                          <p:spTgt spid="37"/>
                                        </p:tgtEl>
                                        <p:attrNameLst>
                                          <p:attrName>ppt_h</p:attrName>
                                        </p:attrNameLst>
                                      </p:cBhvr>
                                      <p:tavLst>
                                        <p:tav tm="0">
                                          <p:val>
                                            <p:strVal val="#ppt_h"/>
                                          </p:val>
                                        </p:tav>
                                        <p:tav tm="100000">
                                          <p:val>
                                            <p:strVal val="#ppt_h"/>
                                          </p:val>
                                        </p:tav>
                                      </p:tavLst>
                                    </p:anim>
                                  </p:childTnLst>
                                </p:cTn>
                              </p:par>
                              <p:par>
                                <p:cTn id="87" presetID="45"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000"/>
                                        <p:tgtEl>
                                          <p:spTgt spid="38"/>
                                        </p:tgtEl>
                                      </p:cBhvr>
                                    </p:animEffect>
                                    <p:anim calcmode="lin" valueType="num">
                                      <p:cBhvr>
                                        <p:cTn id="90" dur="2000" fill="hold"/>
                                        <p:tgtEl>
                                          <p:spTgt spid="38"/>
                                        </p:tgtEl>
                                        <p:attrNameLst>
                                          <p:attrName>ppt_w</p:attrName>
                                        </p:attrNameLst>
                                      </p:cBhvr>
                                      <p:tavLst>
                                        <p:tav tm="0" fmla="#ppt_w*sin(2.5*pi*$)">
                                          <p:val>
                                            <p:fltVal val="0"/>
                                          </p:val>
                                        </p:tav>
                                        <p:tav tm="100000">
                                          <p:val>
                                            <p:fltVal val="1"/>
                                          </p:val>
                                        </p:tav>
                                      </p:tavLst>
                                    </p:anim>
                                    <p:anim calcmode="lin" valueType="num">
                                      <p:cBhvr>
                                        <p:cTn id="91" dur="2000" fill="hold"/>
                                        <p:tgtEl>
                                          <p:spTgt spid="38"/>
                                        </p:tgtEl>
                                        <p:attrNameLst>
                                          <p:attrName>ppt_h</p:attrName>
                                        </p:attrNameLst>
                                      </p:cBhvr>
                                      <p:tavLst>
                                        <p:tav tm="0">
                                          <p:val>
                                            <p:strVal val="#ppt_h"/>
                                          </p:val>
                                        </p:tav>
                                        <p:tav tm="100000">
                                          <p:val>
                                            <p:strVal val="#ppt_h"/>
                                          </p:val>
                                        </p:tav>
                                      </p:tavLst>
                                    </p:anim>
                                  </p:childTnLst>
                                </p:cTn>
                              </p:par>
                              <p:par>
                                <p:cTn id="92" presetID="45"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2000"/>
                                        <p:tgtEl>
                                          <p:spTgt spid="39"/>
                                        </p:tgtEl>
                                      </p:cBhvr>
                                    </p:animEffect>
                                    <p:anim calcmode="lin" valueType="num">
                                      <p:cBhvr>
                                        <p:cTn id="95" dur="2000" fill="hold"/>
                                        <p:tgtEl>
                                          <p:spTgt spid="39"/>
                                        </p:tgtEl>
                                        <p:attrNameLst>
                                          <p:attrName>ppt_w</p:attrName>
                                        </p:attrNameLst>
                                      </p:cBhvr>
                                      <p:tavLst>
                                        <p:tav tm="0" fmla="#ppt_w*sin(2.5*pi*$)">
                                          <p:val>
                                            <p:fltVal val="0"/>
                                          </p:val>
                                        </p:tav>
                                        <p:tav tm="100000">
                                          <p:val>
                                            <p:fltVal val="1"/>
                                          </p:val>
                                        </p:tav>
                                      </p:tavLst>
                                    </p:anim>
                                    <p:anim calcmode="lin" valueType="num">
                                      <p:cBhvr>
                                        <p:cTn id="96" dur="2000" fill="hold"/>
                                        <p:tgtEl>
                                          <p:spTgt spid="39"/>
                                        </p:tgtEl>
                                        <p:attrNameLst>
                                          <p:attrName>ppt_h</p:attrName>
                                        </p:attrNameLst>
                                      </p:cBhvr>
                                      <p:tavLst>
                                        <p:tav tm="0">
                                          <p:val>
                                            <p:strVal val="#ppt_h"/>
                                          </p:val>
                                        </p:tav>
                                        <p:tav tm="100000">
                                          <p:val>
                                            <p:strVal val="#ppt_h"/>
                                          </p:val>
                                        </p:tav>
                                      </p:tavLst>
                                    </p:anim>
                                  </p:childTnLst>
                                </p:cTn>
                              </p:par>
                              <p:par>
                                <p:cTn id="97" presetID="45"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2000"/>
                                        <p:tgtEl>
                                          <p:spTgt spid="40"/>
                                        </p:tgtEl>
                                      </p:cBhvr>
                                    </p:animEffect>
                                    <p:anim calcmode="lin" valueType="num">
                                      <p:cBhvr>
                                        <p:cTn id="100" dur="2000" fill="hold"/>
                                        <p:tgtEl>
                                          <p:spTgt spid="40"/>
                                        </p:tgtEl>
                                        <p:attrNameLst>
                                          <p:attrName>ppt_w</p:attrName>
                                        </p:attrNameLst>
                                      </p:cBhvr>
                                      <p:tavLst>
                                        <p:tav tm="0" fmla="#ppt_w*sin(2.5*pi*$)">
                                          <p:val>
                                            <p:fltVal val="0"/>
                                          </p:val>
                                        </p:tav>
                                        <p:tav tm="100000">
                                          <p:val>
                                            <p:fltVal val="1"/>
                                          </p:val>
                                        </p:tav>
                                      </p:tavLst>
                                    </p:anim>
                                    <p:anim calcmode="lin" valueType="num">
                                      <p:cBhvr>
                                        <p:cTn id="101"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fade">
                                      <p:cBhvr>
                                        <p:cTn id="106" dur="2000"/>
                                        <p:tgtEl>
                                          <p:spTgt spid="8"/>
                                        </p:tgtEl>
                                      </p:cBhvr>
                                    </p:animEffect>
                                    <p:anim calcmode="lin" valueType="num">
                                      <p:cBhvr>
                                        <p:cTn id="107" dur="2000" fill="hold"/>
                                        <p:tgtEl>
                                          <p:spTgt spid="8"/>
                                        </p:tgtEl>
                                        <p:attrNameLst>
                                          <p:attrName>ppt_w</p:attrName>
                                        </p:attrNameLst>
                                      </p:cBhvr>
                                      <p:tavLst>
                                        <p:tav tm="0" fmla="#ppt_w*sin(2.5*pi*$)">
                                          <p:val>
                                            <p:fltVal val="0"/>
                                          </p:val>
                                        </p:tav>
                                        <p:tav tm="100000">
                                          <p:val>
                                            <p:fltVal val="1"/>
                                          </p:val>
                                        </p:tav>
                                      </p:tavLst>
                                    </p:anim>
                                    <p:anim calcmode="lin" valueType="num">
                                      <p:cBhvr>
                                        <p:cTn id="108" dur="2000" fill="hold"/>
                                        <p:tgtEl>
                                          <p:spTgt spid="8"/>
                                        </p:tgtEl>
                                        <p:attrNameLst>
                                          <p:attrName>ppt_h</p:attrName>
                                        </p:attrNameLst>
                                      </p:cBhvr>
                                      <p:tavLst>
                                        <p:tav tm="0">
                                          <p:val>
                                            <p:strVal val="#ppt_h"/>
                                          </p:val>
                                        </p:tav>
                                        <p:tav tm="100000">
                                          <p:val>
                                            <p:strVal val="#ppt_h"/>
                                          </p:val>
                                        </p:tav>
                                      </p:tavLst>
                                    </p:anim>
                                  </p:childTnLst>
                                </p:cTn>
                              </p:par>
                              <p:par>
                                <p:cTn id="109" presetID="45"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fade">
                                      <p:cBhvr>
                                        <p:cTn id="111" dur="2000"/>
                                        <p:tgtEl>
                                          <p:spTgt spid="19"/>
                                        </p:tgtEl>
                                      </p:cBhvr>
                                    </p:animEffect>
                                    <p:anim calcmode="lin" valueType="num">
                                      <p:cBhvr>
                                        <p:cTn id="112" dur="2000" fill="hold"/>
                                        <p:tgtEl>
                                          <p:spTgt spid="19"/>
                                        </p:tgtEl>
                                        <p:attrNameLst>
                                          <p:attrName>ppt_w</p:attrName>
                                        </p:attrNameLst>
                                      </p:cBhvr>
                                      <p:tavLst>
                                        <p:tav tm="0" fmla="#ppt_w*sin(2.5*pi*$)">
                                          <p:val>
                                            <p:fltVal val="0"/>
                                          </p:val>
                                        </p:tav>
                                        <p:tav tm="100000">
                                          <p:val>
                                            <p:fltVal val="1"/>
                                          </p:val>
                                        </p:tav>
                                      </p:tavLst>
                                    </p:anim>
                                    <p:anim calcmode="lin" valueType="num">
                                      <p:cBhvr>
                                        <p:cTn id="113" dur="2000" fill="hold"/>
                                        <p:tgtEl>
                                          <p:spTgt spid="19"/>
                                        </p:tgtEl>
                                        <p:attrNameLst>
                                          <p:attrName>ppt_h</p:attrName>
                                        </p:attrNameLst>
                                      </p:cBhvr>
                                      <p:tavLst>
                                        <p:tav tm="0">
                                          <p:val>
                                            <p:strVal val="#ppt_h"/>
                                          </p:val>
                                        </p:tav>
                                        <p:tav tm="100000">
                                          <p:val>
                                            <p:strVal val="#ppt_h"/>
                                          </p:val>
                                        </p:tav>
                                      </p:tavLst>
                                    </p:anim>
                                  </p:childTnLst>
                                </p:cTn>
                              </p:par>
                              <p:par>
                                <p:cTn id="114" presetID="45" presetClass="entr" presetSubtype="0"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2000"/>
                                        <p:tgtEl>
                                          <p:spTgt spid="41"/>
                                        </p:tgtEl>
                                      </p:cBhvr>
                                    </p:animEffect>
                                    <p:anim calcmode="lin" valueType="num">
                                      <p:cBhvr>
                                        <p:cTn id="117" dur="2000" fill="hold"/>
                                        <p:tgtEl>
                                          <p:spTgt spid="41"/>
                                        </p:tgtEl>
                                        <p:attrNameLst>
                                          <p:attrName>ppt_w</p:attrName>
                                        </p:attrNameLst>
                                      </p:cBhvr>
                                      <p:tavLst>
                                        <p:tav tm="0" fmla="#ppt_w*sin(2.5*pi*$)">
                                          <p:val>
                                            <p:fltVal val="0"/>
                                          </p:val>
                                        </p:tav>
                                        <p:tav tm="100000">
                                          <p:val>
                                            <p:fltVal val="1"/>
                                          </p:val>
                                        </p:tav>
                                      </p:tavLst>
                                    </p:anim>
                                    <p:anim calcmode="lin" valueType="num">
                                      <p:cBhvr>
                                        <p:cTn id="118" dur="2000" fill="hold"/>
                                        <p:tgtEl>
                                          <p:spTgt spid="41"/>
                                        </p:tgtEl>
                                        <p:attrNameLst>
                                          <p:attrName>ppt_h</p:attrName>
                                        </p:attrNameLst>
                                      </p:cBhvr>
                                      <p:tavLst>
                                        <p:tav tm="0">
                                          <p:val>
                                            <p:strVal val="#ppt_h"/>
                                          </p:val>
                                        </p:tav>
                                        <p:tav tm="100000">
                                          <p:val>
                                            <p:strVal val="#ppt_h"/>
                                          </p:val>
                                        </p:tav>
                                      </p:tavLst>
                                    </p:anim>
                                  </p:childTnLst>
                                </p:cTn>
                              </p:par>
                              <p:par>
                                <p:cTn id="119" presetID="45"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2000"/>
                                        <p:tgtEl>
                                          <p:spTgt spid="42"/>
                                        </p:tgtEl>
                                      </p:cBhvr>
                                    </p:animEffect>
                                    <p:anim calcmode="lin" valueType="num">
                                      <p:cBhvr>
                                        <p:cTn id="122" dur="2000" fill="hold"/>
                                        <p:tgtEl>
                                          <p:spTgt spid="42"/>
                                        </p:tgtEl>
                                        <p:attrNameLst>
                                          <p:attrName>ppt_w</p:attrName>
                                        </p:attrNameLst>
                                      </p:cBhvr>
                                      <p:tavLst>
                                        <p:tav tm="0" fmla="#ppt_w*sin(2.5*pi*$)">
                                          <p:val>
                                            <p:fltVal val="0"/>
                                          </p:val>
                                        </p:tav>
                                        <p:tav tm="100000">
                                          <p:val>
                                            <p:fltVal val="1"/>
                                          </p:val>
                                        </p:tav>
                                      </p:tavLst>
                                    </p:anim>
                                    <p:anim calcmode="lin" valueType="num">
                                      <p:cBhvr>
                                        <p:cTn id="123" dur="2000" fill="hold"/>
                                        <p:tgtEl>
                                          <p:spTgt spid="42"/>
                                        </p:tgtEl>
                                        <p:attrNameLst>
                                          <p:attrName>ppt_h</p:attrName>
                                        </p:attrNameLst>
                                      </p:cBhvr>
                                      <p:tavLst>
                                        <p:tav tm="0">
                                          <p:val>
                                            <p:strVal val="#ppt_h"/>
                                          </p:val>
                                        </p:tav>
                                        <p:tav tm="100000">
                                          <p:val>
                                            <p:strVal val="#ppt_h"/>
                                          </p:val>
                                        </p:tav>
                                      </p:tavLst>
                                    </p:anim>
                                  </p:childTnLst>
                                </p:cTn>
                              </p:par>
                              <p:par>
                                <p:cTn id="124" presetID="45" presetClass="entr" presetSubtype="0"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2000"/>
                                        <p:tgtEl>
                                          <p:spTgt spid="43"/>
                                        </p:tgtEl>
                                      </p:cBhvr>
                                    </p:animEffect>
                                    <p:anim calcmode="lin" valueType="num">
                                      <p:cBhvr>
                                        <p:cTn id="127" dur="2000" fill="hold"/>
                                        <p:tgtEl>
                                          <p:spTgt spid="43"/>
                                        </p:tgtEl>
                                        <p:attrNameLst>
                                          <p:attrName>ppt_w</p:attrName>
                                        </p:attrNameLst>
                                      </p:cBhvr>
                                      <p:tavLst>
                                        <p:tav tm="0" fmla="#ppt_w*sin(2.5*pi*$)">
                                          <p:val>
                                            <p:fltVal val="0"/>
                                          </p:val>
                                        </p:tav>
                                        <p:tav tm="100000">
                                          <p:val>
                                            <p:fltVal val="1"/>
                                          </p:val>
                                        </p:tav>
                                      </p:tavLst>
                                    </p:anim>
                                    <p:anim calcmode="lin" valueType="num">
                                      <p:cBhvr>
                                        <p:cTn id="128" dur="2000" fill="hold"/>
                                        <p:tgtEl>
                                          <p:spTgt spid="43"/>
                                        </p:tgtEl>
                                        <p:attrNameLst>
                                          <p:attrName>ppt_h</p:attrName>
                                        </p:attrNameLst>
                                      </p:cBhvr>
                                      <p:tavLst>
                                        <p:tav tm="0">
                                          <p:val>
                                            <p:strVal val="#ppt_h"/>
                                          </p:val>
                                        </p:tav>
                                        <p:tav tm="100000">
                                          <p:val>
                                            <p:strVal val="#ppt_h"/>
                                          </p:val>
                                        </p:tav>
                                      </p:tavLst>
                                    </p:anim>
                                  </p:childTnLst>
                                </p:cTn>
                              </p:par>
                              <p:par>
                                <p:cTn id="129" presetID="45" presetClass="entr" presetSubtype="0"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2000"/>
                                        <p:tgtEl>
                                          <p:spTgt spid="44"/>
                                        </p:tgtEl>
                                      </p:cBhvr>
                                    </p:animEffect>
                                    <p:anim calcmode="lin" valueType="num">
                                      <p:cBhvr>
                                        <p:cTn id="132" dur="2000" fill="hold"/>
                                        <p:tgtEl>
                                          <p:spTgt spid="44"/>
                                        </p:tgtEl>
                                        <p:attrNameLst>
                                          <p:attrName>ppt_w</p:attrName>
                                        </p:attrNameLst>
                                      </p:cBhvr>
                                      <p:tavLst>
                                        <p:tav tm="0" fmla="#ppt_w*sin(2.5*pi*$)">
                                          <p:val>
                                            <p:fltVal val="0"/>
                                          </p:val>
                                        </p:tav>
                                        <p:tav tm="100000">
                                          <p:val>
                                            <p:fltVal val="1"/>
                                          </p:val>
                                        </p:tav>
                                      </p:tavLst>
                                    </p:anim>
                                    <p:anim calcmode="lin" valueType="num">
                                      <p:cBhvr>
                                        <p:cTn id="133" dur="2000" fill="hold"/>
                                        <p:tgtEl>
                                          <p:spTgt spid="44"/>
                                        </p:tgtEl>
                                        <p:attrNameLst>
                                          <p:attrName>ppt_h</p:attrName>
                                        </p:attrNameLst>
                                      </p:cBhvr>
                                      <p:tavLst>
                                        <p:tav tm="0">
                                          <p:val>
                                            <p:strVal val="#ppt_h"/>
                                          </p:val>
                                        </p:tav>
                                        <p:tav tm="100000">
                                          <p:val>
                                            <p:strVal val="#ppt_h"/>
                                          </p:val>
                                        </p:tav>
                                      </p:tavLst>
                                    </p:anim>
                                  </p:childTnLst>
                                </p:cTn>
                              </p:par>
                              <p:par>
                                <p:cTn id="134" presetID="45" presetClass="entr" presetSubtype="0"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fade">
                                      <p:cBhvr>
                                        <p:cTn id="136" dur="2000"/>
                                        <p:tgtEl>
                                          <p:spTgt spid="45"/>
                                        </p:tgtEl>
                                      </p:cBhvr>
                                    </p:animEffect>
                                    <p:anim calcmode="lin" valueType="num">
                                      <p:cBhvr>
                                        <p:cTn id="137" dur="2000" fill="hold"/>
                                        <p:tgtEl>
                                          <p:spTgt spid="45"/>
                                        </p:tgtEl>
                                        <p:attrNameLst>
                                          <p:attrName>ppt_w</p:attrName>
                                        </p:attrNameLst>
                                      </p:cBhvr>
                                      <p:tavLst>
                                        <p:tav tm="0" fmla="#ppt_w*sin(2.5*pi*$)">
                                          <p:val>
                                            <p:fltVal val="0"/>
                                          </p:val>
                                        </p:tav>
                                        <p:tav tm="100000">
                                          <p:val>
                                            <p:fltVal val="1"/>
                                          </p:val>
                                        </p:tav>
                                      </p:tavLst>
                                    </p:anim>
                                    <p:anim calcmode="lin" valueType="num">
                                      <p:cBhvr>
                                        <p:cTn id="138" dur="2000" fill="hold"/>
                                        <p:tgtEl>
                                          <p:spTgt spid="45"/>
                                        </p:tgtEl>
                                        <p:attrNameLst>
                                          <p:attrName>ppt_h</p:attrName>
                                        </p:attrNameLst>
                                      </p:cBhvr>
                                      <p:tavLst>
                                        <p:tav tm="0">
                                          <p:val>
                                            <p:strVal val="#ppt_h"/>
                                          </p:val>
                                        </p:tav>
                                        <p:tav tm="100000">
                                          <p:val>
                                            <p:strVal val="#ppt_h"/>
                                          </p:val>
                                        </p:tav>
                                      </p:tavLst>
                                    </p:anim>
                                  </p:childTnLst>
                                </p:cTn>
                              </p:par>
                              <p:par>
                                <p:cTn id="139" presetID="45" presetClass="entr" presetSubtype="0"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fade">
                                      <p:cBhvr>
                                        <p:cTn id="141" dur="2000"/>
                                        <p:tgtEl>
                                          <p:spTgt spid="46"/>
                                        </p:tgtEl>
                                      </p:cBhvr>
                                    </p:animEffect>
                                    <p:anim calcmode="lin" valueType="num">
                                      <p:cBhvr>
                                        <p:cTn id="142" dur="2000" fill="hold"/>
                                        <p:tgtEl>
                                          <p:spTgt spid="46"/>
                                        </p:tgtEl>
                                        <p:attrNameLst>
                                          <p:attrName>ppt_w</p:attrName>
                                        </p:attrNameLst>
                                      </p:cBhvr>
                                      <p:tavLst>
                                        <p:tav tm="0" fmla="#ppt_w*sin(2.5*pi*$)">
                                          <p:val>
                                            <p:fltVal val="0"/>
                                          </p:val>
                                        </p:tav>
                                        <p:tav tm="100000">
                                          <p:val>
                                            <p:fltVal val="1"/>
                                          </p:val>
                                        </p:tav>
                                      </p:tavLst>
                                    </p:anim>
                                    <p:anim calcmode="lin" valueType="num">
                                      <p:cBhvr>
                                        <p:cTn id="143" dur="2000" fill="hold"/>
                                        <p:tgtEl>
                                          <p:spTgt spid="46"/>
                                        </p:tgtEl>
                                        <p:attrNameLst>
                                          <p:attrName>ppt_h</p:attrName>
                                        </p:attrNameLst>
                                      </p:cBhvr>
                                      <p:tavLst>
                                        <p:tav tm="0">
                                          <p:val>
                                            <p:strVal val="#ppt_h"/>
                                          </p:val>
                                        </p:tav>
                                        <p:tav tm="100000">
                                          <p:val>
                                            <p:strVal val="#ppt_h"/>
                                          </p:val>
                                        </p:tav>
                                      </p:tavLst>
                                    </p:anim>
                                  </p:childTnLst>
                                </p:cTn>
                              </p:par>
                              <p:par>
                                <p:cTn id="144" presetID="45" presetClass="entr" presetSubtype="0" fill="hold" grpId="0" nodeType="with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fade">
                                      <p:cBhvr>
                                        <p:cTn id="146" dur="2000"/>
                                        <p:tgtEl>
                                          <p:spTgt spid="47"/>
                                        </p:tgtEl>
                                      </p:cBhvr>
                                    </p:animEffect>
                                    <p:anim calcmode="lin" valueType="num">
                                      <p:cBhvr>
                                        <p:cTn id="147" dur="2000" fill="hold"/>
                                        <p:tgtEl>
                                          <p:spTgt spid="47"/>
                                        </p:tgtEl>
                                        <p:attrNameLst>
                                          <p:attrName>ppt_w</p:attrName>
                                        </p:attrNameLst>
                                      </p:cBhvr>
                                      <p:tavLst>
                                        <p:tav tm="0" fmla="#ppt_w*sin(2.5*pi*$)">
                                          <p:val>
                                            <p:fltVal val="0"/>
                                          </p:val>
                                        </p:tav>
                                        <p:tav tm="100000">
                                          <p:val>
                                            <p:fltVal val="1"/>
                                          </p:val>
                                        </p:tav>
                                      </p:tavLst>
                                    </p:anim>
                                    <p:anim calcmode="lin" valueType="num">
                                      <p:cBhvr>
                                        <p:cTn id="148"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45" presetClass="entr" presetSubtype="0" fill="hold" grpId="0" nodeType="clickEffect">
                                  <p:stCondLst>
                                    <p:cond delay="0"/>
                                  </p:stCondLst>
                                  <p:childTnLst>
                                    <p:set>
                                      <p:cBhvr>
                                        <p:cTn id="152" dur="1" fill="hold">
                                          <p:stCondLst>
                                            <p:cond delay="0"/>
                                          </p:stCondLst>
                                        </p:cTn>
                                        <p:tgtEl>
                                          <p:spTgt spid="11"/>
                                        </p:tgtEl>
                                        <p:attrNameLst>
                                          <p:attrName>style.visibility</p:attrName>
                                        </p:attrNameLst>
                                      </p:cBhvr>
                                      <p:to>
                                        <p:strVal val="visible"/>
                                      </p:to>
                                    </p:set>
                                    <p:animEffect transition="in" filter="fade">
                                      <p:cBhvr>
                                        <p:cTn id="153" dur="2000"/>
                                        <p:tgtEl>
                                          <p:spTgt spid="11"/>
                                        </p:tgtEl>
                                      </p:cBhvr>
                                    </p:animEffect>
                                    <p:anim calcmode="lin" valueType="num">
                                      <p:cBhvr>
                                        <p:cTn id="154" dur="2000" fill="hold"/>
                                        <p:tgtEl>
                                          <p:spTgt spid="11"/>
                                        </p:tgtEl>
                                        <p:attrNameLst>
                                          <p:attrName>ppt_w</p:attrName>
                                        </p:attrNameLst>
                                      </p:cBhvr>
                                      <p:tavLst>
                                        <p:tav tm="0" fmla="#ppt_w*sin(2.5*pi*$)">
                                          <p:val>
                                            <p:fltVal val="0"/>
                                          </p:val>
                                        </p:tav>
                                        <p:tav tm="100000">
                                          <p:val>
                                            <p:fltVal val="1"/>
                                          </p:val>
                                        </p:tav>
                                      </p:tavLst>
                                    </p:anim>
                                    <p:anim calcmode="lin" valueType="num">
                                      <p:cBhvr>
                                        <p:cTn id="155" dur="2000" fill="hold"/>
                                        <p:tgtEl>
                                          <p:spTgt spid="11"/>
                                        </p:tgtEl>
                                        <p:attrNameLst>
                                          <p:attrName>ppt_h</p:attrName>
                                        </p:attrNameLst>
                                      </p:cBhvr>
                                      <p:tavLst>
                                        <p:tav tm="0">
                                          <p:val>
                                            <p:strVal val="#ppt_h"/>
                                          </p:val>
                                        </p:tav>
                                        <p:tav tm="100000">
                                          <p:val>
                                            <p:strVal val="#ppt_h"/>
                                          </p:val>
                                        </p:tav>
                                      </p:tavLst>
                                    </p:anim>
                                  </p:childTnLst>
                                </p:cTn>
                              </p:par>
                              <p:par>
                                <p:cTn id="156" presetID="45" presetClass="entr" presetSubtype="0" fill="hold" grpId="0" nodeType="with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fade">
                                      <p:cBhvr>
                                        <p:cTn id="158" dur="2000"/>
                                        <p:tgtEl>
                                          <p:spTgt spid="18"/>
                                        </p:tgtEl>
                                      </p:cBhvr>
                                    </p:animEffect>
                                    <p:anim calcmode="lin" valueType="num">
                                      <p:cBhvr>
                                        <p:cTn id="159" dur="2000" fill="hold"/>
                                        <p:tgtEl>
                                          <p:spTgt spid="18"/>
                                        </p:tgtEl>
                                        <p:attrNameLst>
                                          <p:attrName>ppt_w</p:attrName>
                                        </p:attrNameLst>
                                      </p:cBhvr>
                                      <p:tavLst>
                                        <p:tav tm="0" fmla="#ppt_w*sin(2.5*pi*$)">
                                          <p:val>
                                            <p:fltVal val="0"/>
                                          </p:val>
                                        </p:tav>
                                        <p:tav tm="100000">
                                          <p:val>
                                            <p:fltVal val="1"/>
                                          </p:val>
                                        </p:tav>
                                      </p:tavLst>
                                    </p:anim>
                                    <p:anim calcmode="lin" valueType="num">
                                      <p:cBhvr>
                                        <p:cTn id="160" dur="2000" fill="hold"/>
                                        <p:tgtEl>
                                          <p:spTgt spid="18"/>
                                        </p:tgtEl>
                                        <p:attrNameLst>
                                          <p:attrName>ppt_h</p:attrName>
                                        </p:attrNameLst>
                                      </p:cBhvr>
                                      <p:tavLst>
                                        <p:tav tm="0">
                                          <p:val>
                                            <p:strVal val="#ppt_h"/>
                                          </p:val>
                                        </p:tav>
                                        <p:tav tm="100000">
                                          <p:val>
                                            <p:strVal val="#ppt_h"/>
                                          </p:val>
                                        </p:tav>
                                      </p:tavLst>
                                    </p:anim>
                                  </p:childTnLst>
                                </p:cTn>
                              </p:par>
                              <p:par>
                                <p:cTn id="161" presetID="45" presetClass="entr" presetSubtype="0" fill="hold" grpId="0" nodeType="with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fade">
                                      <p:cBhvr>
                                        <p:cTn id="163" dur="2000"/>
                                        <p:tgtEl>
                                          <p:spTgt spid="48"/>
                                        </p:tgtEl>
                                      </p:cBhvr>
                                    </p:animEffect>
                                    <p:anim calcmode="lin" valueType="num">
                                      <p:cBhvr>
                                        <p:cTn id="164" dur="2000" fill="hold"/>
                                        <p:tgtEl>
                                          <p:spTgt spid="48"/>
                                        </p:tgtEl>
                                        <p:attrNameLst>
                                          <p:attrName>ppt_w</p:attrName>
                                        </p:attrNameLst>
                                      </p:cBhvr>
                                      <p:tavLst>
                                        <p:tav tm="0" fmla="#ppt_w*sin(2.5*pi*$)">
                                          <p:val>
                                            <p:fltVal val="0"/>
                                          </p:val>
                                        </p:tav>
                                        <p:tav tm="100000">
                                          <p:val>
                                            <p:fltVal val="1"/>
                                          </p:val>
                                        </p:tav>
                                      </p:tavLst>
                                    </p:anim>
                                    <p:anim calcmode="lin" valueType="num">
                                      <p:cBhvr>
                                        <p:cTn id="165" dur="2000" fill="hold"/>
                                        <p:tgtEl>
                                          <p:spTgt spid="48"/>
                                        </p:tgtEl>
                                        <p:attrNameLst>
                                          <p:attrName>ppt_h</p:attrName>
                                        </p:attrNameLst>
                                      </p:cBhvr>
                                      <p:tavLst>
                                        <p:tav tm="0">
                                          <p:val>
                                            <p:strVal val="#ppt_h"/>
                                          </p:val>
                                        </p:tav>
                                        <p:tav tm="100000">
                                          <p:val>
                                            <p:strVal val="#ppt_h"/>
                                          </p:val>
                                        </p:tav>
                                      </p:tavLst>
                                    </p:anim>
                                  </p:childTnLst>
                                </p:cTn>
                              </p:par>
                              <p:par>
                                <p:cTn id="166" presetID="45" presetClass="entr" presetSubtype="0" fill="hold" grpId="0" nodeType="withEffect">
                                  <p:stCondLst>
                                    <p:cond delay="0"/>
                                  </p:stCondLst>
                                  <p:childTnLst>
                                    <p:set>
                                      <p:cBhvr>
                                        <p:cTn id="167" dur="1" fill="hold">
                                          <p:stCondLst>
                                            <p:cond delay="0"/>
                                          </p:stCondLst>
                                        </p:cTn>
                                        <p:tgtEl>
                                          <p:spTgt spid="49"/>
                                        </p:tgtEl>
                                        <p:attrNameLst>
                                          <p:attrName>style.visibility</p:attrName>
                                        </p:attrNameLst>
                                      </p:cBhvr>
                                      <p:to>
                                        <p:strVal val="visible"/>
                                      </p:to>
                                    </p:set>
                                    <p:animEffect transition="in" filter="fade">
                                      <p:cBhvr>
                                        <p:cTn id="168" dur="2000"/>
                                        <p:tgtEl>
                                          <p:spTgt spid="49"/>
                                        </p:tgtEl>
                                      </p:cBhvr>
                                    </p:animEffect>
                                    <p:anim calcmode="lin" valueType="num">
                                      <p:cBhvr>
                                        <p:cTn id="169" dur="2000" fill="hold"/>
                                        <p:tgtEl>
                                          <p:spTgt spid="49"/>
                                        </p:tgtEl>
                                        <p:attrNameLst>
                                          <p:attrName>ppt_w</p:attrName>
                                        </p:attrNameLst>
                                      </p:cBhvr>
                                      <p:tavLst>
                                        <p:tav tm="0" fmla="#ppt_w*sin(2.5*pi*$)">
                                          <p:val>
                                            <p:fltVal val="0"/>
                                          </p:val>
                                        </p:tav>
                                        <p:tav tm="100000">
                                          <p:val>
                                            <p:fltVal val="1"/>
                                          </p:val>
                                        </p:tav>
                                      </p:tavLst>
                                    </p:anim>
                                    <p:anim calcmode="lin" valueType="num">
                                      <p:cBhvr>
                                        <p:cTn id="170" dur="2000" fill="hold"/>
                                        <p:tgtEl>
                                          <p:spTgt spid="49"/>
                                        </p:tgtEl>
                                        <p:attrNameLst>
                                          <p:attrName>ppt_h</p:attrName>
                                        </p:attrNameLst>
                                      </p:cBhvr>
                                      <p:tavLst>
                                        <p:tav tm="0">
                                          <p:val>
                                            <p:strVal val="#ppt_h"/>
                                          </p:val>
                                        </p:tav>
                                        <p:tav tm="100000">
                                          <p:val>
                                            <p:strVal val="#ppt_h"/>
                                          </p:val>
                                        </p:tav>
                                      </p:tavLst>
                                    </p:anim>
                                  </p:childTnLst>
                                </p:cTn>
                              </p:par>
                              <p:par>
                                <p:cTn id="171" presetID="45" presetClass="entr" presetSubtype="0"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animEffect transition="in" filter="fade">
                                      <p:cBhvr>
                                        <p:cTn id="173" dur="2000"/>
                                        <p:tgtEl>
                                          <p:spTgt spid="50"/>
                                        </p:tgtEl>
                                      </p:cBhvr>
                                    </p:animEffect>
                                    <p:anim calcmode="lin" valueType="num">
                                      <p:cBhvr>
                                        <p:cTn id="174" dur="2000" fill="hold"/>
                                        <p:tgtEl>
                                          <p:spTgt spid="50"/>
                                        </p:tgtEl>
                                        <p:attrNameLst>
                                          <p:attrName>ppt_w</p:attrName>
                                        </p:attrNameLst>
                                      </p:cBhvr>
                                      <p:tavLst>
                                        <p:tav tm="0" fmla="#ppt_w*sin(2.5*pi*$)">
                                          <p:val>
                                            <p:fltVal val="0"/>
                                          </p:val>
                                        </p:tav>
                                        <p:tav tm="100000">
                                          <p:val>
                                            <p:fltVal val="1"/>
                                          </p:val>
                                        </p:tav>
                                      </p:tavLst>
                                    </p:anim>
                                    <p:anim calcmode="lin" valueType="num">
                                      <p:cBhvr>
                                        <p:cTn id="175" dur="2000" fill="hold"/>
                                        <p:tgtEl>
                                          <p:spTgt spid="50"/>
                                        </p:tgtEl>
                                        <p:attrNameLst>
                                          <p:attrName>ppt_h</p:attrName>
                                        </p:attrNameLst>
                                      </p:cBhvr>
                                      <p:tavLst>
                                        <p:tav tm="0">
                                          <p:val>
                                            <p:strVal val="#ppt_h"/>
                                          </p:val>
                                        </p:tav>
                                        <p:tav tm="100000">
                                          <p:val>
                                            <p:strVal val="#ppt_h"/>
                                          </p:val>
                                        </p:tav>
                                      </p:tavLst>
                                    </p:anim>
                                  </p:childTnLst>
                                </p:cTn>
                              </p:par>
                              <p:par>
                                <p:cTn id="176" presetID="45" presetClass="entr" presetSubtype="0" fill="hold" grpId="0" nodeType="with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2000"/>
                                        <p:tgtEl>
                                          <p:spTgt spid="51"/>
                                        </p:tgtEl>
                                      </p:cBhvr>
                                    </p:animEffect>
                                    <p:anim calcmode="lin" valueType="num">
                                      <p:cBhvr>
                                        <p:cTn id="179" dur="2000" fill="hold"/>
                                        <p:tgtEl>
                                          <p:spTgt spid="51"/>
                                        </p:tgtEl>
                                        <p:attrNameLst>
                                          <p:attrName>ppt_w</p:attrName>
                                        </p:attrNameLst>
                                      </p:cBhvr>
                                      <p:tavLst>
                                        <p:tav tm="0" fmla="#ppt_w*sin(2.5*pi*$)">
                                          <p:val>
                                            <p:fltVal val="0"/>
                                          </p:val>
                                        </p:tav>
                                        <p:tav tm="100000">
                                          <p:val>
                                            <p:fltVal val="1"/>
                                          </p:val>
                                        </p:tav>
                                      </p:tavLst>
                                    </p:anim>
                                    <p:anim calcmode="lin" valueType="num">
                                      <p:cBhvr>
                                        <p:cTn id="180" dur="2000" fill="hold"/>
                                        <p:tgtEl>
                                          <p:spTgt spid="51"/>
                                        </p:tgtEl>
                                        <p:attrNameLst>
                                          <p:attrName>ppt_h</p:attrName>
                                        </p:attrNameLst>
                                      </p:cBhvr>
                                      <p:tavLst>
                                        <p:tav tm="0">
                                          <p:val>
                                            <p:strVal val="#ppt_h"/>
                                          </p:val>
                                        </p:tav>
                                        <p:tav tm="100000">
                                          <p:val>
                                            <p:strVal val="#ppt_h"/>
                                          </p:val>
                                        </p:tav>
                                      </p:tavLst>
                                    </p:anim>
                                  </p:childTnLst>
                                </p:cTn>
                              </p:par>
                              <p:par>
                                <p:cTn id="181" presetID="45" presetClass="entr" presetSubtype="0" fill="hold" grpId="0" nodeType="with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2000"/>
                                        <p:tgtEl>
                                          <p:spTgt spid="52"/>
                                        </p:tgtEl>
                                      </p:cBhvr>
                                    </p:animEffect>
                                    <p:anim calcmode="lin" valueType="num">
                                      <p:cBhvr>
                                        <p:cTn id="184" dur="2000" fill="hold"/>
                                        <p:tgtEl>
                                          <p:spTgt spid="52"/>
                                        </p:tgtEl>
                                        <p:attrNameLst>
                                          <p:attrName>ppt_w</p:attrName>
                                        </p:attrNameLst>
                                      </p:cBhvr>
                                      <p:tavLst>
                                        <p:tav tm="0" fmla="#ppt_w*sin(2.5*pi*$)">
                                          <p:val>
                                            <p:fltVal val="0"/>
                                          </p:val>
                                        </p:tav>
                                        <p:tav tm="100000">
                                          <p:val>
                                            <p:fltVal val="1"/>
                                          </p:val>
                                        </p:tav>
                                      </p:tavLst>
                                    </p:anim>
                                    <p:anim calcmode="lin" valueType="num">
                                      <p:cBhvr>
                                        <p:cTn id="185" dur="20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12"/>
                                        </p:tgtEl>
                                        <p:attrNameLst>
                                          <p:attrName>style.visibility</p:attrName>
                                        </p:attrNameLst>
                                      </p:cBhvr>
                                      <p:to>
                                        <p:strVal val="visible"/>
                                      </p:to>
                                    </p:set>
                                    <p:animEffect transition="in" filter="fade">
                                      <p:cBhvr>
                                        <p:cTn id="190" dur="2000"/>
                                        <p:tgtEl>
                                          <p:spTgt spid="12"/>
                                        </p:tgtEl>
                                      </p:cBhvr>
                                    </p:animEffect>
                                    <p:anim calcmode="lin" valueType="num">
                                      <p:cBhvr>
                                        <p:cTn id="191" dur="2000" fill="hold"/>
                                        <p:tgtEl>
                                          <p:spTgt spid="12"/>
                                        </p:tgtEl>
                                        <p:attrNameLst>
                                          <p:attrName>ppt_w</p:attrName>
                                        </p:attrNameLst>
                                      </p:cBhvr>
                                      <p:tavLst>
                                        <p:tav tm="0" fmla="#ppt_w*sin(2.5*pi*$)">
                                          <p:val>
                                            <p:fltVal val="0"/>
                                          </p:val>
                                        </p:tav>
                                        <p:tav tm="100000">
                                          <p:val>
                                            <p:fltVal val="1"/>
                                          </p:val>
                                        </p:tav>
                                      </p:tavLst>
                                    </p:anim>
                                    <p:anim calcmode="lin" valueType="num">
                                      <p:cBhvr>
                                        <p:cTn id="192" dur="2000" fill="hold"/>
                                        <p:tgtEl>
                                          <p:spTgt spid="12"/>
                                        </p:tgtEl>
                                        <p:attrNameLst>
                                          <p:attrName>ppt_h</p:attrName>
                                        </p:attrNameLst>
                                      </p:cBhvr>
                                      <p:tavLst>
                                        <p:tav tm="0">
                                          <p:val>
                                            <p:strVal val="#ppt_h"/>
                                          </p:val>
                                        </p:tav>
                                        <p:tav tm="100000">
                                          <p:val>
                                            <p:strVal val="#ppt_h"/>
                                          </p:val>
                                        </p:tav>
                                      </p:tavLst>
                                    </p:anim>
                                  </p:childTnLst>
                                </p:cTn>
                              </p:par>
                              <p:par>
                                <p:cTn id="193" presetID="45" presetClass="entr" presetSubtype="0" fill="hold" grpId="0" nodeType="withEffect">
                                  <p:stCondLst>
                                    <p:cond delay="0"/>
                                  </p:stCondLst>
                                  <p:childTnLst>
                                    <p:set>
                                      <p:cBhvr>
                                        <p:cTn id="194" dur="1" fill="hold">
                                          <p:stCondLst>
                                            <p:cond delay="0"/>
                                          </p:stCondLst>
                                        </p:cTn>
                                        <p:tgtEl>
                                          <p:spTgt spid="17"/>
                                        </p:tgtEl>
                                        <p:attrNameLst>
                                          <p:attrName>style.visibility</p:attrName>
                                        </p:attrNameLst>
                                      </p:cBhvr>
                                      <p:to>
                                        <p:strVal val="visible"/>
                                      </p:to>
                                    </p:set>
                                    <p:animEffect transition="in" filter="fade">
                                      <p:cBhvr>
                                        <p:cTn id="195" dur="2000"/>
                                        <p:tgtEl>
                                          <p:spTgt spid="17"/>
                                        </p:tgtEl>
                                      </p:cBhvr>
                                    </p:animEffect>
                                    <p:anim calcmode="lin" valueType="num">
                                      <p:cBhvr>
                                        <p:cTn id="196" dur="2000" fill="hold"/>
                                        <p:tgtEl>
                                          <p:spTgt spid="17"/>
                                        </p:tgtEl>
                                        <p:attrNameLst>
                                          <p:attrName>ppt_w</p:attrName>
                                        </p:attrNameLst>
                                      </p:cBhvr>
                                      <p:tavLst>
                                        <p:tav tm="0" fmla="#ppt_w*sin(2.5*pi*$)">
                                          <p:val>
                                            <p:fltVal val="0"/>
                                          </p:val>
                                        </p:tav>
                                        <p:tav tm="100000">
                                          <p:val>
                                            <p:fltVal val="1"/>
                                          </p:val>
                                        </p:tav>
                                      </p:tavLst>
                                    </p:anim>
                                    <p:anim calcmode="lin" valueType="num">
                                      <p:cBhvr>
                                        <p:cTn id="197" dur="2000" fill="hold"/>
                                        <p:tgtEl>
                                          <p:spTgt spid="17"/>
                                        </p:tgtEl>
                                        <p:attrNameLst>
                                          <p:attrName>ppt_h</p:attrName>
                                        </p:attrNameLst>
                                      </p:cBhvr>
                                      <p:tavLst>
                                        <p:tav tm="0">
                                          <p:val>
                                            <p:strVal val="#ppt_h"/>
                                          </p:val>
                                        </p:tav>
                                        <p:tav tm="100000">
                                          <p:val>
                                            <p:strVal val="#ppt_h"/>
                                          </p:val>
                                        </p:tav>
                                      </p:tavLst>
                                    </p:anim>
                                  </p:childTnLst>
                                </p:cTn>
                              </p:par>
                              <p:par>
                                <p:cTn id="198" presetID="45" presetClass="entr" presetSubtype="0" fill="hold" grpId="0" nodeType="withEffect">
                                  <p:stCondLst>
                                    <p:cond delay="0"/>
                                  </p:stCondLst>
                                  <p:childTnLst>
                                    <p:set>
                                      <p:cBhvr>
                                        <p:cTn id="199" dur="1" fill="hold">
                                          <p:stCondLst>
                                            <p:cond delay="0"/>
                                          </p:stCondLst>
                                        </p:cTn>
                                        <p:tgtEl>
                                          <p:spTgt spid="23"/>
                                        </p:tgtEl>
                                        <p:attrNameLst>
                                          <p:attrName>style.visibility</p:attrName>
                                        </p:attrNameLst>
                                      </p:cBhvr>
                                      <p:to>
                                        <p:strVal val="visible"/>
                                      </p:to>
                                    </p:set>
                                    <p:animEffect transition="in" filter="fade">
                                      <p:cBhvr>
                                        <p:cTn id="200" dur="2000"/>
                                        <p:tgtEl>
                                          <p:spTgt spid="23"/>
                                        </p:tgtEl>
                                      </p:cBhvr>
                                    </p:animEffect>
                                    <p:anim calcmode="lin" valueType="num">
                                      <p:cBhvr>
                                        <p:cTn id="201" dur="2000" fill="hold"/>
                                        <p:tgtEl>
                                          <p:spTgt spid="23"/>
                                        </p:tgtEl>
                                        <p:attrNameLst>
                                          <p:attrName>ppt_w</p:attrName>
                                        </p:attrNameLst>
                                      </p:cBhvr>
                                      <p:tavLst>
                                        <p:tav tm="0" fmla="#ppt_w*sin(2.5*pi*$)">
                                          <p:val>
                                            <p:fltVal val="0"/>
                                          </p:val>
                                        </p:tav>
                                        <p:tav tm="100000">
                                          <p:val>
                                            <p:fltVal val="1"/>
                                          </p:val>
                                        </p:tav>
                                      </p:tavLst>
                                    </p:anim>
                                    <p:anim calcmode="lin" valueType="num">
                                      <p:cBhvr>
                                        <p:cTn id="202" dur="2000" fill="hold"/>
                                        <p:tgtEl>
                                          <p:spTgt spid="23"/>
                                        </p:tgtEl>
                                        <p:attrNameLst>
                                          <p:attrName>ppt_h</p:attrName>
                                        </p:attrNameLst>
                                      </p:cBhvr>
                                      <p:tavLst>
                                        <p:tav tm="0">
                                          <p:val>
                                            <p:strVal val="#ppt_h"/>
                                          </p:val>
                                        </p:tav>
                                        <p:tav tm="100000">
                                          <p:val>
                                            <p:strVal val="#ppt_h"/>
                                          </p:val>
                                        </p:tav>
                                      </p:tavLst>
                                    </p:anim>
                                  </p:childTnLst>
                                </p:cTn>
                              </p:par>
                              <p:par>
                                <p:cTn id="203" presetID="45" presetClass="entr" presetSubtype="0" fill="hold" grpId="0" nodeType="with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fade">
                                      <p:cBhvr>
                                        <p:cTn id="205" dur="2000"/>
                                        <p:tgtEl>
                                          <p:spTgt spid="53"/>
                                        </p:tgtEl>
                                      </p:cBhvr>
                                    </p:animEffect>
                                    <p:anim calcmode="lin" valueType="num">
                                      <p:cBhvr>
                                        <p:cTn id="206" dur="2000" fill="hold"/>
                                        <p:tgtEl>
                                          <p:spTgt spid="53"/>
                                        </p:tgtEl>
                                        <p:attrNameLst>
                                          <p:attrName>ppt_w</p:attrName>
                                        </p:attrNameLst>
                                      </p:cBhvr>
                                      <p:tavLst>
                                        <p:tav tm="0" fmla="#ppt_w*sin(2.5*pi*$)">
                                          <p:val>
                                            <p:fltVal val="0"/>
                                          </p:val>
                                        </p:tav>
                                        <p:tav tm="100000">
                                          <p:val>
                                            <p:fltVal val="1"/>
                                          </p:val>
                                        </p:tav>
                                      </p:tavLst>
                                    </p:anim>
                                    <p:anim calcmode="lin" valueType="num">
                                      <p:cBhvr>
                                        <p:cTn id="207" dur="2000" fill="hold"/>
                                        <p:tgtEl>
                                          <p:spTgt spid="53"/>
                                        </p:tgtEl>
                                        <p:attrNameLst>
                                          <p:attrName>ppt_h</p:attrName>
                                        </p:attrNameLst>
                                      </p:cBhvr>
                                      <p:tavLst>
                                        <p:tav tm="0">
                                          <p:val>
                                            <p:strVal val="#ppt_h"/>
                                          </p:val>
                                        </p:tav>
                                        <p:tav tm="100000">
                                          <p:val>
                                            <p:strVal val="#ppt_h"/>
                                          </p:val>
                                        </p:tav>
                                      </p:tavLst>
                                    </p:anim>
                                  </p:childTnLst>
                                </p:cTn>
                              </p:par>
                              <p:par>
                                <p:cTn id="208" presetID="45" presetClass="entr" presetSubtype="0" fill="hold" grpId="0" nodeType="withEffect">
                                  <p:stCondLst>
                                    <p:cond delay="0"/>
                                  </p:stCondLst>
                                  <p:childTnLst>
                                    <p:set>
                                      <p:cBhvr>
                                        <p:cTn id="209" dur="1" fill="hold">
                                          <p:stCondLst>
                                            <p:cond delay="0"/>
                                          </p:stCondLst>
                                        </p:cTn>
                                        <p:tgtEl>
                                          <p:spTgt spid="54"/>
                                        </p:tgtEl>
                                        <p:attrNameLst>
                                          <p:attrName>style.visibility</p:attrName>
                                        </p:attrNameLst>
                                      </p:cBhvr>
                                      <p:to>
                                        <p:strVal val="visible"/>
                                      </p:to>
                                    </p:set>
                                    <p:animEffect transition="in" filter="fade">
                                      <p:cBhvr>
                                        <p:cTn id="210" dur="2000"/>
                                        <p:tgtEl>
                                          <p:spTgt spid="54"/>
                                        </p:tgtEl>
                                      </p:cBhvr>
                                    </p:animEffect>
                                    <p:anim calcmode="lin" valueType="num">
                                      <p:cBhvr>
                                        <p:cTn id="211" dur="2000" fill="hold"/>
                                        <p:tgtEl>
                                          <p:spTgt spid="54"/>
                                        </p:tgtEl>
                                        <p:attrNameLst>
                                          <p:attrName>ppt_w</p:attrName>
                                        </p:attrNameLst>
                                      </p:cBhvr>
                                      <p:tavLst>
                                        <p:tav tm="0" fmla="#ppt_w*sin(2.5*pi*$)">
                                          <p:val>
                                            <p:fltVal val="0"/>
                                          </p:val>
                                        </p:tav>
                                        <p:tav tm="100000">
                                          <p:val>
                                            <p:fltVal val="1"/>
                                          </p:val>
                                        </p:tav>
                                      </p:tavLst>
                                    </p:anim>
                                    <p:anim calcmode="lin" valueType="num">
                                      <p:cBhvr>
                                        <p:cTn id="212" dur="2000" fill="hold"/>
                                        <p:tgtEl>
                                          <p:spTgt spid="54"/>
                                        </p:tgtEl>
                                        <p:attrNameLst>
                                          <p:attrName>ppt_h</p:attrName>
                                        </p:attrNameLst>
                                      </p:cBhvr>
                                      <p:tavLst>
                                        <p:tav tm="0">
                                          <p:val>
                                            <p:strVal val="#ppt_h"/>
                                          </p:val>
                                        </p:tav>
                                        <p:tav tm="100000">
                                          <p:val>
                                            <p:strVal val="#ppt_h"/>
                                          </p:val>
                                        </p:tav>
                                      </p:tavLst>
                                    </p:anim>
                                  </p:childTnLst>
                                </p:cTn>
                              </p:par>
                              <p:par>
                                <p:cTn id="213" presetID="45" presetClass="entr" presetSubtype="0" fill="hold" grpId="0"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fade">
                                      <p:cBhvr>
                                        <p:cTn id="215" dur="2000"/>
                                        <p:tgtEl>
                                          <p:spTgt spid="55"/>
                                        </p:tgtEl>
                                      </p:cBhvr>
                                    </p:animEffect>
                                    <p:anim calcmode="lin" valueType="num">
                                      <p:cBhvr>
                                        <p:cTn id="216" dur="2000" fill="hold"/>
                                        <p:tgtEl>
                                          <p:spTgt spid="55"/>
                                        </p:tgtEl>
                                        <p:attrNameLst>
                                          <p:attrName>ppt_w</p:attrName>
                                        </p:attrNameLst>
                                      </p:cBhvr>
                                      <p:tavLst>
                                        <p:tav tm="0" fmla="#ppt_w*sin(2.5*pi*$)">
                                          <p:val>
                                            <p:fltVal val="0"/>
                                          </p:val>
                                        </p:tav>
                                        <p:tav tm="100000">
                                          <p:val>
                                            <p:fltVal val="1"/>
                                          </p:val>
                                        </p:tav>
                                      </p:tavLst>
                                    </p:anim>
                                    <p:anim calcmode="lin" valueType="num">
                                      <p:cBhvr>
                                        <p:cTn id="217" dur="2000" fill="hold"/>
                                        <p:tgtEl>
                                          <p:spTgt spid="55"/>
                                        </p:tgtEl>
                                        <p:attrNameLst>
                                          <p:attrName>ppt_h</p:attrName>
                                        </p:attrNameLst>
                                      </p:cBhvr>
                                      <p:tavLst>
                                        <p:tav tm="0">
                                          <p:val>
                                            <p:strVal val="#ppt_h"/>
                                          </p:val>
                                        </p:tav>
                                        <p:tav tm="100000">
                                          <p:val>
                                            <p:strVal val="#ppt_h"/>
                                          </p:val>
                                        </p:tav>
                                      </p:tavLst>
                                    </p:anim>
                                  </p:childTnLst>
                                </p:cTn>
                              </p:par>
                              <p:par>
                                <p:cTn id="218" presetID="45" presetClass="entr" presetSubtype="0" fill="hold" grpId="0" nodeType="withEffect">
                                  <p:stCondLst>
                                    <p:cond delay="0"/>
                                  </p:stCondLst>
                                  <p:childTnLst>
                                    <p:set>
                                      <p:cBhvr>
                                        <p:cTn id="219" dur="1" fill="hold">
                                          <p:stCondLst>
                                            <p:cond delay="0"/>
                                          </p:stCondLst>
                                        </p:cTn>
                                        <p:tgtEl>
                                          <p:spTgt spid="56"/>
                                        </p:tgtEl>
                                        <p:attrNameLst>
                                          <p:attrName>style.visibility</p:attrName>
                                        </p:attrNameLst>
                                      </p:cBhvr>
                                      <p:to>
                                        <p:strVal val="visible"/>
                                      </p:to>
                                    </p:set>
                                    <p:animEffect transition="in" filter="fade">
                                      <p:cBhvr>
                                        <p:cTn id="220" dur="2000"/>
                                        <p:tgtEl>
                                          <p:spTgt spid="56"/>
                                        </p:tgtEl>
                                      </p:cBhvr>
                                    </p:animEffect>
                                    <p:anim calcmode="lin" valueType="num">
                                      <p:cBhvr>
                                        <p:cTn id="221" dur="2000" fill="hold"/>
                                        <p:tgtEl>
                                          <p:spTgt spid="56"/>
                                        </p:tgtEl>
                                        <p:attrNameLst>
                                          <p:attrName>ppt_w</p:attrName>
                                        </p:attrNameLst>
                                      </p:cBhvr>
                                      <p:tavLst>
                                        <p:tav tm="0" fmla="#ppt_w*sin(2.5*pi*$)">
                                          <p:val>
                                            <p:fltVal val="0"/>
                                          </p:val>
                                        </p:tav>
                                        <p:tav tm="100000">
                                          <p:val>
                                            <p:fltVal val="1"/>
                                          </p:val>
                                        </p:tav>
                                      </p:tavLst>
                                    </p:anim>
                                    <p:anim calcmode="lin" valueType="num">
                                      <p:cBhvr>
                                        <p:cTn id="222" dur="2000" fill="hold"/>
                                        <p:tgtEl>
                                          <p:spTgt spid="56"/>
                                        </p:tgtEl>
                                        <p:attrNameLst>
                                          <p:attrName>ppt_h</p:attrName>
                                        </p:attrNameLst>
                                      </p:cBhvr>
                                      <p:tavLst>
                                        <p:tav tm="0">
                                          <p:val>
                                            <p:strVal val="#ppt_h"/>
                                          </p:val>
                                        </p:tav>
                                        <p:tav tm="100000">
                                          <p:val>
                                            <p:strVal val="#ppt_h"/>
                                          </p:val>
                                        </p:tav>
                                      </p:tavLst>
                                    </p:anim>
                                  </p:childTnLst>
                                </p:cTn>
                              </p:par>
                              <p:par>
                                <p:cTn id="223" presetID="45" presetClass="entr" presetSubtype="0" fill="hold" grpId="0" nodeType="withEffect">
                                  <p:stCondLst>
                                    <p:cond delay="0"/>
                                  </p:stCondLst>
                                  <p:childTnLst>
                                    <p:set>
                                      <p:cBhvr>
                                        <p:cTn id="224" dur="1" fill="hold">
                                          <p:stCondLst>
                                            <p:cond delay="0"/>
                                          </p:stCondLst>
                                        </p:cTn>
                                        <p:tgtEl>
                                          <p:spTgt spid="57"/>
                                        </p:tgtEl>
                                        <p:attrNameLst>
                                          <p:attrName>style.visibility</p:attrName>
                                        </p:attrNameLst>
                                      </p:cBhvr>
                                      <p:to>
                                        <p:strVal val="visible"/>
                                      </p:to>
                                    </p:set>
                                    <p:animEffect transition="in" filter="fade">
                                      <p:cBhvr>
                                        <p:cTn id="225" dur="2000"/>
                                        <p:tgtEl>
                                          <p:spTgt spid="57"/>
                                        </p:tgtEl>
                                      </p:cBhvr>
                                    </p:animEffect>
                                    <p:anim calcmode="lin" valueType="num">
                                      <p:cBhvr>
                                        <p:cTn id="226" dur="2000" fill="hold"/>
                                        <p:tgtEl>
                                          <p:spTgt spid="57"/>
                                        </p:tgtEl>
                                        <p:attrNameLst>
                                          <p:attrName>ppt_w</p:attrName>
                                        </p:attrNameLst>
                                      </p:cBhvr>
                                      <p:tavLst>
                                        <p:tav tm="0" fmla="#ppt_w*sin(2.5*pi*$)">
                                          <p:val>
                                            <p:fltVal val="0"/>
                                          </p:val>
                                        </p:tav>
                                        <p:tav tm="100000">
                                          <p:val>
                                            <p:fltVal val="1"/>
                                          </p:val>
                                        </p:tav>
                                      </p:tavLst>
                                    </p:anim>
                                    <p:anim calcmode="lin" valueType="num">
                                      <p:cBhvr>
                                        <p:cTn id="227" dur="20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228" fill="hold">
                      <p:stCondLst>
                        <p:cond delay="indefinite"/>
                      </p:stCondLst>
                      <p:childTnLst>
                        <p:par>
                          <p:cTn id="229" fill="hold">
                            <p:stCondLst>
                              <p:cond delay="0"/>
                            </p:stCondLst>
                            <p:childTnLst>
                              <p:par>
                                <p:cTn id="230" presetID="45" presetClass="entr" presetSubtype="0" fill="hold" grpId="0" nodeType="clickEffect">
                                  <p:stCondLst>
                                    <p:cond delay="0"/>
                                  </p:stCondLst>
                                  <p:childTnLst>
                                    <p:set>
                                      <p:cBhvr>
                                        <p:cTn id="231" dur="1" fill="hold">
                                          <p:stCondLst>
                                            <p:cond delay="0"/>
                                          </p:stCondLst>
                                        </p:cTn>
                                        <p:tgtEl>
                                          <p:spTgt spid="9"/>
                                        </p:tgtEl>
                                        <p:attrNameLst>
                                          <p:attrName>style.visibility</p:attrName>
                                        </p:attrNameLst>
                                      </p:cBhvr>
                                      <p:to>
                                        <p:strVal val="visible"/>
                                      </p:to>
                                    </p:set>
                                    <p:animEffect transition="in" filter="fade">
                                      <p:cBhvr>
                                        <p:cTn id="232" dur="2000"/>
                                        <p:tgtEl>
                                          <p:spTgt spid="9"/>
                                        </p:tgtEl>
                                      </p:cBhvr>
                                    </p:animEffect>
                                    <p:anim calcmode="lin" valueType="num">
                                      <p:cBhvr>
                                        <p:cTn id="233" dur="2000" fill="hold"/>
                                        <p:tgtEl>
                                          <p:spTgt spid="9"/>
                                        </p:tgtEl>
                                        <p:attrNameLst>
                                          <p:attrName>ppt_w</p:attrName>
                                        </p:attrNameLst>
                                      </p:cBhvr>
                                      <p:tavLst>
                                        <p:tav tm="0" fmla="#ppt_w*sin(2.5*pi*$)">
                                          <p:val>
                                            <p:fltVal val="0"/>
                                          </p:val>
                                        </p:tav>
                                        <p:tav tm="100000">
                                          <p:val>
                                            <p:fltVal val="1"/>
                                          </p:val>
                                        </p:tav>
                                      </p:tavLst>
                                    </p:anim>
                                    <p:anim calcmode="lin" valueType="num">
                                      <p:cBhvr>
                                        <p:cTn id="234" dur="2000" fill="hold"/>
                                        <p:tgtEl>
                                          <p:spTgt spid="9"/>
                                        </p:tgtEl>
                                        <p:attrNameLst>
                                          <p:attrName>ppt_h</p:attrName>
                                        </p:attrNameLst>
                                      </p:cBhvr>
                                      <p:tavLst>
                                        <p:tav tm="0">
                                          <p:val>
                                            <p:strVal val="#ppt_h"/>
                                          </p:val>
                                        </p:tav>
                                        <p:tav tm="100000">
                                          <p:val>
                                            <p:strVal val="#ppt_h"/>
                                          </p:val>
                                        </p:tav>
                                      </p:tavLst>
                                    </p:anim>
                                  </p:childTnLst>
                                </p:cTn>
                              </p:par>
                              <p:par>
                                <p:cTn id="235" presetID="45" presetClass="entr" presetSubtype="0" fill="hold" grpId="0" nodeType="withEffect">
                                  <p:stCondLst>
                                    <p:cond delay="0"/>
                                  </p:stCondLst>
                                  <p:childTnLst>
                                    <p:set>
                                      <p:cBhvr>
                                        <p:cTn id="236" dur="1" fill="hold">
                                          <p:stCondLst>
                                            <p:cond delay="0"/>
                                          </p:stCondLst>
                                        </p:cTn>
                                        <p:tgtEl>
                                          <p:spTgt spid="16"/>
                                        </p:tgtEl>
                                        <p:attrNameLst>
                                          <p:attrName>style.visibility</p:attrName>
                                        </p:attrNameLst>
                                      </p:cBhvr>
                                      <p:to>
                                        <p:strVal val="visible"/>
                                      </p:to>
                                    </p:set>
                                    <p:animEffect transition="in" filter="fade">
                                      <p:cBhvr>
                                        <p:cTn id="237" dur="2000"/>
                                        <p:tgtEl>
                                          <p:spTgt spid="16"/>
                                        </p:tgtEl>
                                      </p:cBhvr>
                                    </p:animEffect>
                                    <p:anim calcmode="lin" valueType="num">
                                      <p:cBhvr>
                                        <p:cTn id="238" dur="2000" fill="hold"/>
                                        <p:tgtEl>
                                          <p:spTgt spid="16"/>
                                        </p:tgtEl>
                                        <p:attrNameLst>
                                          <p:attrName>ppt_w</p:attrName>
                                        </p:attrNameLst>
                                      </p:cBhvr>
                                      <p:tavLst>
                                        <p:tav tm="0" fmla="#ppt_w*sin(2.5*pi*$)">
                                          <p:val>
                                            <p:fltVal val="0"/>
                                          </p:val>
                                        </p:tav>
                                        <p:tav tm="100000">
                                          <p:val>
                                            <p:fltVal val="1"/>
                                          </p:val>
                                        </p:tav>
                                      </p:tavLst>
                                    </p:anim>
                                    <p:anim calcmode="lin" valueType="num">
                                      <p:cBhvr>
                                        <p:cTn id="239" dur="2000" fill="hold"/>
                                        <p:tgtEl>
                                          <p:spTgt spid="16"/>
                                        </p:tgtEl>
                                        <p:attrNameLst>
                                          <p:attrName>ppt_h</p:attrName>
                                        </p:attrNameLst>
                                      </p:cBhvr>
                                      <p:tavLst>
                                        <p:tav tm="0">
                                          <p:val>
                                            <p:strVal val="#ppt_h"/>
                                          </p:val>
                                        </p:tav>
                                        <p:tav tm="100000">
                                          <p:val>
                                            <p:strVal val="#ppt_h"/>
                                          </p:val>
                                        </p:tav>
                                      </p:tavLst>
                                    </p:anim>
                                  </p:childTnLst>
                                </p:cTn>
                              </p:par>
                              <p:par>
                                <p:cTn id="240" presetID="45" presetClass="entr" presetSubtype="0" fill="hold" grpId="0" nodeType="withEffect">
                                  <p:stCondLst>
                                    <p:cond delay="0"/>
                                  </p:stCondLst>
                                  <p:childTnLst>
                                    <p:set>
                                      <p:cBhvr>
                                        <p:cTn id="241" dur="1" fill="hold">
                                          <p:stCondLst>
                                            <p:cond delay="0"/>
                                          </p:stCondLst>
                                        </p:cTn>
                                        <p:tgtEl>
                                          <p:spTgt spid="24"/>
                                        </p:tgtEl>
                                        <p:attrNameLst>
                                          <p:attrName>style.visibility</p:attrName>
                                        </p:attrNameLst>
                                      </p:cBhvr>
                                      <p:to>
                                        <p:strVal val="visible"/>
                                      </p:to>
                                    </p:set>
                                    <p:animEffect transition="in" filter="fade">
                                      <p:cBhvr>
                                        <p:cTn id="242" dur="2000"/>
                                        <p:tgtEl>
                                          <p:spTgt spid="24"/>
                                        </p:tgtEl>
                                      </p:cBhvr>
                                    </p:animEffect>
                                    <p:anim calcmode="lin" valueType="num">
                                      <p:cBhvr>
                                        <p:cTn id="243" dur="2000" fill="hold"/>
                                        <p:tgtEl>
                                          <p:spTgt spid="24"/>
                                        </p:tgtEl>
                                        <p:attrNameLst>
                                          <p:attrName>ppt_w</p:attrName>
                                        </p:attrNameLst>
                                      </p:cBhvr>
                                      <p:tavLst>
                                        <p:tav tm="0" fmla="#ppt_w*sin(2.5*pi*$)">
                                          <p:val>
                                            <p:fltVal val="0"/>
                                          </p:val>
                                        </p:tav>
                                        <p:tav tm="100000">
                                          <p:val>
                                            <p:fltVal val="1"/>
                                          </p:val>
                                        </p:tav>
                                      </p:tavLst>
                                    </p:anim>
                                    <p:anim calcmode="lin" valueType="num">
                                      <p:cBhvr>
                                        <p:cTn id="244" dur="2000" fill="hold"/>
                                        <p:tgtEl>
                                          <p:spTgt spid="24"/>
                                        </p:tgtEl>
                                        <p:attrNameLst>
                                          <p:attrName>ppt_h</p:attrName>
                                        </p:attrNameLst>
                                      </p:cBhvr>
                                      <p:tavLst>
                                        <p:tav tm="0">
                                          <p:val>
                                            <p:strVal val="#ppt_h"/>
                                          </p:val>
                                        </p:tav>
                                        <p:tav tm="100000">
                                          <p:val>
                                            <p:strVal val="#ppt_h"/>
                                          </p:val>
                                        </p:tav>
                                      </p:tavLst>
                                    </p:anim>
                                  </p:childTnLst>
                                </p:cTn>
                              </p:par>
                              <p:par>
                                <p:cTn id="245" presetID="45" presetClass="entr" presetSubtype="0" fill="hold" grpId="0" nodeType="withEffect">
                                  <p:stCondLst>
                                    <p:cond delay="0"/>
                                  </p:stCondLst>
                                  <p:childTnLst>
                                    <p:set>
                                      <p:cBhvr>
                                        <p:cTn id="246" dur="1" fill="hold">
                                          <p:stCondLst>
                                            <p:cond delay="0"/>
                                          </p:stCondLst>
                                        </p:cTn>
                                        <p:tgtEl>
                                          <p:spTgt spid="58"/>
                                        </p:tgtEl>
                                        <p:attrNameLst>
                                          <p:attrName>style.visibility</p:attrName>
                                        </p:attrNameLst>
                                      </p:cBhvr>
                                      <p:to>
                                        <p:strVal val="visible"/>
                                      </p:to>
                                    </p:set>
                                    <p:animEffect transition="in" filter="fade">
                                      <p:cBhvr>
                                        <p:cTn id="247" dur="2000"/>
                                        <p:tgtEl>
                                          <p:spTgt spid="58"/>
                                        </p:tgtEl>
                                      </p:cBhvr>
                                    </p:animEffect>
                                    <p:anim calcmode="lin" valueType="num">
                                      <p:cBhvr>
                                        <p:cTn id="248" dur="2000" fill="hold"/>
                                        <p:tgtEl>
                                          <p:spTgt spid="58"/>
                                        </p:tgtEl>
                                        <p:attrNameLst>
                                          <p:attrName>ppt_w</p:attrName>
                                        </p:attrNameLst>
                                      </p:cBhvr>
                                      <p:tavLst>
                                        <p:tav tm="0" fmla="#ppt_w*sin(2.5*pi*$)">
                                          <p:val>
                                            <p:fltVal val="0"/>
                                          </p:val>
                                        </p:tav>
                                        <p:tav tm="100000">
                                          <p:val>
                                            <p:fltVal val="1"/>
                                          </p:val>
                                        </p:tav>
                                      </p:tavLst>
                                    </p:anim>
                                    <p:anim calcmode="lin" valueType="num">
                                      <p:cBhvr>
                                        <p:cTn id="249" dur="2000" fill="hold"/>
                                        <p:tgtEl>
                                          <p:spTgt spid="58"/>
                                        </p:tgtEl>
                                        <p:attrNameLst>
                                          <p:attrName>ppt_h</p:attrName>
                                        </p:attrNameLst>
                                      </p:cBhvr>
                                      <p:tavLst>
                                        <p:tav tm="0">
                                          <p:val>
                                            <p:strVal val="#ppt_h"/>
                                          </p:val>
                                        </p:tav>
                                        <p:tav tm="100000">
                                          <p:val>
                                            <p:strVal val="#ppt_h"/>
                                          </p:val>
                                        </p:tav>
                                      </p:tavLst>
                                    </p:anim>
                                  </p:childTnLst>
                                </p:cTn>
                              </p:par>
                              <p:par>
                                <p:cTn id="250" presetID="45" presetClass="entr" presetSubtype="0" fill="hold" grpId="0" nodeType="withEffect">
                                  <p:stCondLst>
                                    <p:cond delay="0"/>
                                  </p:stCondLst>
                                  <p:childTnLst>
                                    <p:set>
                                      <p:cBhvr>
                                        <p:cTn id="251" dur="1" fill="hold">
                                          <p:stCondLst>
                                            <p:cond delay="0"/>
                                          </p:stCondLst>
                                        </p:cTn>
                                        <p:tgtEl>
                                          <p:spTgt spid="59"/>
                                        </p:tgtEl>
                                        <p:attrNameLst>
                                          <p:attrName>style.visibility</p:attrName>
                                        </p:attrNameLst>
                                      </p:cBhvr>
                                      <p:to>
                                        <p:strVal val="visible"/>
                                      </p:to>
                                    </p:set>
                                    <p:animEffect transition="in" filter="fade">
                                      <p:cBhvr>
                                        <p:cTn id="252" dur="2000"/>
                                        <p:tgtEl>
                                          <p:spTgt spid="59"/>
                                        </p:tgtEl>
                                      </p:cBhvr>
                                    </p:animEffect>
                                    <p:anim calcmode="lin" valueType="num">
                                      <p:cBhvr>
                                        <p:cTn id="253" dur="2000" fill="hold"/>
                                        <p:tgtEl>
                                          <p:spTgt spid="59"/>
                                        </p:tgtEl>
                                        <p:attrNameLst>
                                          <p:attrName>ppt_w</p:attrName>
                                        </p:attrNameLst>
                                      </p:cBhvr>
                                      <p:tavLst>
                                        <p:tav tm="0" fmla="#ppt_w*sin(2.5*pi*$)">
                                          <p:val>
                                            <p:fltVal val="0"/>
                                          </p:val>
                                        </p:tav>
                                        <p:tav tm="100000">
                                          <p:val>
                                            <p:fltVal val="1"/>
                                          </p:val>
                                        </p:tav>
                                      </p:tavLst>
                                    </p:anim>
                                    <p:anim calcmode="lin" valueType="num">
                                      <p:cBhvr>
                                        <p:cTn id="254" dur="2000" fill="hold"/>
                                        <p:tgtEl>
                                          <p:spTgt spid="59"/>
                                        </p:tgtEl>
                                        <p:attrNameLst>
                                          <p:attrName>ppt_h</p:attrName>
                                        </p:attrNameLst>
                                      </p:cBhvr>
                                      <p:tavLst>
                                        <p:tav tm="0">
                                          <p:val>
                                            <p:strVal val="#ppt_h"/>
                                          </p:val>
                                        </p:tav>
                                        <p:tav tm="100000">
                                          <p:val>
                                            <p:strVal val="#ppt_h"/>
                                          </p:val>
                                        </p:tav>
                                      </p:tavLst>
                                    </p:anim>
                                  </p:childTnLst>
                                </p:cTn>
                              </p:par>
                              <p:par>
                                <p:cTn id="255" presetID="45" presetClass="entr" presetSubtype="0" fill="hold" grpId="0" nodeType="withEffect">
                                  <p:stCondLst>
                                    <p:cond delay="0"/>
                                  </p:stCondLst>
                                  <p:childTnLst>
                                    <p:set>
                                      <p:cBhvr>
                                        <p:cTn id="256" dur="1" fill="hold">
                                          <p:stCondLst>
                                            <p:cond delay="0"/>
                                          </p:stCondLst>
                                        </p:cTn>
                                        <p:tgtEl>
                                          <p:spTgt spid="60"/>
                                        </p:tgtEl>
                                        <p:attrNameLst>
                                          <p:attrName>style.visibility</p:attrName>
                                        </p:attrNameLst>
                                      </p:cBhvr>
                                      <p:to>
                                        <p:strVal val="visible"/>
                                      </p:to>
                                    </p:set>
                                    <p:animEffect transition="in" filter="fade">
                                      <p:cBhvr>
                                        <p:cTn id="257" dur="2000"/>
                                        <p:tgtEl>
                                          <p:spTgt spid="60"/>
                                        </p:tgtEl>
                                      </p:cBhvr>
                                    </p:animEffect>
                                    <p:anim calcmode="lin" valueType="num">
                                      <p:cBhvr>
                                        <p:cTn id="258" dur="2000" fill="hold"/>
                                        <p:tgtEl>
                                          <p:spTgt spid="60"/>
                                        </p:tgtEl>
                                        <p:attrNameLst>
                                          <p:attrName>ppt_w</p:attrName>
                                        </p:attrNameLst>
                                      </p:cBhvr>
                                      <p:tavLst>
                                        <p:tav tm="0" fmla="#ppt_w*sin(2.5*pi*$)">
                                          <p:val>
                                            <p:fltVal val="0"/>
                                          </p:val>
                                        </p:tav>
                                        <p:tav tm="100000">
                                          <p:val>
                                            <p:fltVal val="1"/>
                                          </p:val>
                                        </p:tav>
                                      </p:tavLst>
                                    </p:anim>
                                    <p:anim calcmode="lin" valueType="num">
                                      <p:cBhvr>
                                        <p:cTn id="259" dur="2000" fill="hold"/>
                                        <p:tgtEl>
                                          <p:spTgt spid="60"/>
                                        </p:tgtEl>
                                        <p:attrNameLst>
                                          <p:attrName>ppt_h</p:attrName>
                                        </p:attrNameLst>
                                      </p:cBhvr>
                                      <p:tavLst>
                                        <p:tav tm="0">
                                          <p:val>
                                            <p:strVal val="#ppt_h"/>
                                          </p:val>
                                        </p:tav>
                                        <p:tav tm="100000">
                                          <p:val>
                                            <p:strVal val="#ppt_h"/>
                                          </p:val>
                                        </p:tav>
                                      </p:tavLst>
                                    </p:anim>
                                  </p:childTnLst>
                                </p:cTn>
                              </p:par>
                              <p:par>
                                <p:cTn id="260" presetID="45" presetClass="entr" presetSubtype="0" fill="hold" grpId="0" nodeType="withEffect">
                                  <p:stCondLst>
                                    <p:cond delay="0"/>
                                  </p:stCondLst>
                                  <p:childTnLst>
                                    <p:set>
                                      <p:cBhvr>
                                        <p:cTn id="261" dur="1" fill="hold">
                                          <p:stCondLst>
                                            <p:cond delay="0"/>
                                          </p:stCondLst>
                                        </p:cTn>
                                        <p:tgtEl>
                                          <p:spTgt spid="61"/>
                                        </p:tgtEl>
                                        <p:attrNameLst>
                                          <p:attrName>style.visibility</p:attrName>
                                        </p:attrNameLst>
                                      </p:cBhvr>
                                      <p:to>
                                        <p:strVal val="visible"/>
                                      </p:to>
                                    </p:set>
                                    <p:animEffect transition="in" filter="fade">
                                      <p:cBhvr>
                                        <p:cTn id="262" dur="2000"/>
                                        <p:tgtEl>
                                          <p:spTgt spid="61"/>
                                        </p:tgtEl>
                                      </p:cBhvr>
                                    </p:animEffect>
                                    <p:anim calcmode="lin" valueType="num">
                                      <p:cBhvr>
                                        <p:cTn id="263" dur="2000" fill="hold"/>
                                        <p:tgtEl>
                                          <p:spTgt spid="61"/>
                                        </p:tgtEl>
                                        <p:attrNameLst>
                                          <p:attrName>ppt_w</p:attrName>
                                        </p:attrNameLst>
                                      </p:cBhvr>
                                      <p:tavLst>
                                        <p:tav tm="0" fmla="#ppt_w*sin(2.5*pi*$)">
                                          <p:val>
                                            <p:fltVal val="0"/>
                                          </p:val>
                                        </p:tav>
                                        <p:tav tm="100000">
                                          <p:val>
                                            <p:fltVal val="1"/>
                                          </p:val>
                                        </p:tav>
                                      </p:tavLst>
                                    </p:anim>
                                    <p:anim calcmode="lin" valueType="num">
                                      <p:cBhvr>
                                        <p:cTn id="264" dur="2000" fill="hold"/>
                                        <p:tgtEl>
                                          <p:spTgt spid="61"/>
                                        </p:tgtEl>
                                        <p:attrNameLst>
                                          <p:attrName>ppt_h</p:attrName>
                                        </p:attrNameLst>
                                      </p:cBhvr>
                                      <p:tavLst>
                                        <p:tav tm="0">
                                          <p:val>
                                            <p:strVal val="#ppt_h"/>
                                          </p:val>
                                        </p:tav>
                                        <p:tav tm="100000">
                                          <p:val>
                                            <p:strVal val="#ppt_h"/>
                                          </p:val>
                                        </p:tav>
                                      </p:tavLst>
                                    </p:anim>
                                  </p:childTnLst>
                                </p:cTn>
                              </p:par>
                              <p:par>
                                <p:cTn id="265" presetID="45" presetClass="entr" presetSubtype="0" fill="hold" grpId="0" nodeType="withEffect">
                                  <p:stCondLst>
                                    <p:cond delay="0"/>
                                  </p:stCondLst>
                                  <p:childTnLst>
                                    <p:set>
                                      <p:cBhvr>
                                        <p:cTn id="266" dur="1" fill="hold">
                                          <p:stCondLst>
                                            <p:cond delay="0"/>
                                          </p:stCondLst>
                                        </p:cTn>
                                        <p:tgtEl>
                                          <p:spTgt spid="62"/>
                                        </p:tgtEl>
                                        <p:attrNameLst>
                                          <p:attrName>style.visibility</p:attrName>
                                        </p:attrNameLst>
                                      </p:cBhvr>
                                      <p:to>
                                        <p:strVal val="visible"/>
                                      </p:to>
                                    </p:set>
                                    <p:animEffect transition="in" filter="fade">
                                      <p:cBhvr>
                                        <p:cTn id="267" dur="2000"/>
                                        <p:tgtEl>
                                          <p:spTgt spid="62"/>
                                        </p:tgtEl>
                                      </p:cBhvr>
                                    </p:animEffect>
                                    <p:anim calcmode="lin" valueType="num">
                                      <p:cBhvr>
                                        <p:cTn id="268" dur="2000" fill="hold"/>
                                        <p:tgtEl>
                                          <p:spTgt spid="62"/>
                                        </p:tgtEl>
                                        <p:attrNameLst>
                                          <p:attrName>ppt_w</p:attrName>
                                        </p:attrNameLst>
                                      </p:cBhvr>
                                      <p:tavLst>
                                        <p:tav tm="0" fmla="#ppt_w*sin(2.5*pi*$)">
                                          <p:val>
                                            <p:fltVal val="0"/>
                                          </p:val>
                                        </p:tav>
                                        <p:tav tm="100000">
                                          <p:val>
                                            <p:fltVal val="1"/>
                                          </p:val>
                                        </p:tav>
                                      </p:tavLst>
                                    </p:anim>
                                    <p:anim calcmode="lin" valueType="num">
                                      <p:cBhvr>
                                        <p:cTn id="269"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45" presetClass="entr" presetSubtype="0" fill="hold" grpId="0" nodeType="clickEffect">
                                  <p:stCondLst>
                                    <p:cond delay="0"/>
                                  </p:stCondLst>
                                  <p:childTnLst>
                                    <p:set>
                                      <p:cBhvr>
                                        <p:cTn id="273" dur="1" fill="hold">
                                          <p:stCondLst>
                                            <p:cond delay="0"/>
                                          </p:stCondLst>
                                        </p:cTn>
                                        <p:tgtEl>
                                          <p:spTgt spid="10"/>
                                        </p:tgtEl>
                                        <p:attrNameLst>
                                          <p:attrName>style.visibility</p:attrName>
                                        </p:attrNameLst>
                                      </p:cBhvr>
                                      <p:to>
                                        <p:strVal val="visible"/>
                                      </p:to>
                                    </p:set>
                                    <p:animEffect transition="in" filter="fade">
                                      <p:cBhvr>
                                        <p:cTn id="274" dur="2000"/>
                                        <p:tgtEl>
                                          <p:spTgt spid="10"/>
                                        </p:tgtEl>
                                      </p:cBhvr>
                                    </p:animEffect>
                                    <p:anim calcmode="lin" valueType="num">
                                      <p:cBhvr>
                                        <p:cTn id="275" dur="2000" fill="hold"/>
                                        <p:tgtEl>
                                          <p:spTgt spid="10"/>
                                        </p:tgtEl>
                                        <p:attrNameLst>
                                          <p:attrName>ppt_w</p:attrName>
                                        </p:attrNameLst>
                                      </p:cBhvr>
                                      <p:tavLst>
                                        <p:tav tm="0" fmla="#ppt_w*sin(2.5*pi*$)">
                                          <p:val>
                                            <p:fltVal val="0"/>
                                          </p:val>
                                        </p:tav>
                                        <p:tav tm="100000">
                                          <p:val>
                                            <p:fltVal val="1"/>
                                          </p:val>
                                        </p:tav>
                                      </p:tavLst>
                                    </p:anim>
                                    <p:anim calcmode="lin" valueType="num">
                                      <p:cBhvr>
                                        <p:cTn id="276" dur="2000" fill="hold"/>
                                        <p:tgtEl>
                                          <p:spTgt spid="10"/>
                                        </p:tgtEl>
                                        <p:attrNameLst>
                                          <p:attrName>ppt_h</p:attrName>
                                        </p:attrNameLst>
                                      </p:cBhvr>
                                      <p:tavLst>
                                        <p:tav tm="0">
                                          <p:val>
                                            <p:strVal val="#ppt_h"/>
                                          </p:val>
                                        </p:tav>
                                        <p:tav tm="100000">
                                          <p:val>
                                            <p:strVal val="#ppt_h"/>
                                          </p:val>
                                        </p:tav>
                                      </p:tavLst>
                                    </p:anim>
                                  </p:childTnLst>
                                </p:cTn>
                              </p:par>
                              <p:par>
                                <p:cTn id="277" presetID="45" presetClass="entr" presetSubtype="0" fill="hold" grpId="0" nodeType="withEffect">
                                  <p:stCondLst>
                                    <p:cond delay="0"/>
                                  </p:stCondLst>
                                  <p:childTnLst>
                                    <p:set>
                                      <p:cBhvr>
                                        <p:cTn id="278" dur="1" fill="hold">
                                          <p:stCondLst>
                                            <p:cond delay="0"/>
                                          </p:stCondLst>
                                        </p:cTn>
                                        <p:tgtEl>
                                          <p:spTgt spid="15"/>
                                        </p:tgtEl>
                                        <p:attrNameLst>
                                          <p:attrName>style.visibility</p:attrName>
                                        </p:attrNameLst>
                                      </p:cBhvr>
                                      <p:to>
                                        <p:strVal val="visible"/>
                                      </p:to>
                                    </p:set>
                                    <p:animEffect transition="in" filter="fade">
                                      <p:cBhvr>
                                        <p:cTn id="279" dur="2000"/>
                                        <p:tgtEl>
                                          <p:spTgt spid="15"/>
                                        </p:tgtEl>
                                      </p:cBhvr>
                                    </p:animEffect>
                                    <p:anim calcmode="lin" valueType="num">
                                      <p:cBhvr>
                                        <p:cTn id="280" dur="2000" fill="hold"/>
                                        <p:tgtEl>
                                          <p:spTgt spid="15"/>
                                        </p:tgtEl>
                                        <p:attrNameLst>
                                          <p:attrName>ppt_w</p:attrName>
                                        </p:attrNameLst>
                                      </p:cBhvr>
                                      <p:tavLst>
                                        <p:tav tm="0" fmla="#ppt_w*sin(2.5*pi*$)">
                                          <p:val>
                                            <p:fltVal val="0"/>
                                          </p:val>
                                        </p:tav>
                                        <p:tav tm="100000">
                                          <p:val>
                                            <p:fltVal val="1"/>
                                          </p:val>
                                        </p:tav>
                                      </p:tavLst>
                                    </p:anim>
                                    <p:anim calcmode="lin" valueType="num">
                                      <p:cBhvr>
                                        <p:cTn id="281" dur="2000" fill="hold"/>
                                        <p:tgtEl>
                                          <p:spTgt spid="15"/>
                                        </p:tgtEl>
                                        <p:attrNameLst>
                                          <p:attrName>ppt_h</p:attrName>
                                        </p:attrNameLst>
                                      </p:cBhvr>
                                      <p:tavLst>
                                        <p:tav tm="0">
                                          <p:val>
                                            <p:strVal val="#ppt_h"/>
                                          </p:val>
                                        </p:tav>
                                        <p:tav tm="100000">
                                          <p:val>
                                            <p:strVal val="#ppt_h"/>
                                          </p:val>
                                        </p:tav>
                                      </p:tavLst>
                                    </p:anim>
                                  </p:childTnLst>
                                </p:cTn>
                              </p:par>
                              <p:par>
                                <p:cTn id="282" presetID="45" presetClass="entr" presetSubtype="0" fill="hold" grpId="0" nodeType="withEffect">
                                  <p:stCondLst>
                                    <p:cond delay="0"/>
                                  </p:stCondLst>
                                  <p:childTnLst>
                                    <p:set>
                                      <p:cBhvr>
                                        <p:cTn id="283" dur="1" fill="hold">
                                          <p:stCondLst>
                                            <p:cond delay="0"/>
                                          </p:stCondLst>
                                        </p:cTn>
                                        <p:tgtEl>
                                          <p:spTgt spid="25"/>
                                        </p:tgtEl>
                                        <p:attrNameLst>
                                          <p:attrName>style.visibility</p:attrName>
                                        </p:attrNameLst>
                                      </p:cBhvr>
                                      <p:to>
                                        <p:strVal val="visible"/>
                                      </p:to>
                                    </p:set>
                                    <p:animEffect transition="in" filter="fade">
                                      <p:cBhvr>
                                        <p:cTn id="284" dur="2000"/>
                                        <p:tgtEl>
                                          <p:spTgt spid="25"/>
                                        </p:tgtEl>
                                      </p:cBhvr>
                                    </p:animEffect>
                                    <p:anim calcmode="lin" valueType="num">
                                      <p:cBhvr>
                                        <p:cTn id="285" dur="2000" fill="hold"/>
                                        <p:tgtEl>
                                          <p:spTgt spid="25"/>
                                        </p:tgtEl>
                                        <p:attrNameLst>
                                          <p:attrName>ppt_w</p:attrName>
                                        </p:attrNameLst>
                                      </p:cBhvr>
                                      <p:tavLst>
                                        <p:tav tm="0" fmla="#ppt_w*sin(2.5*pi*$)">
                                          <p:val>
                                            <p:fltVal val="0"/>
                                          </p:val>
                                        </p:tav>
                                        <p:tav tm="100000">
                                          <p:val>
                                            <p:fltVal val="1"/>
                                          </p:val>
                                        </p:tav>
                                      </p:tavLst>
                                    </p:anim>
                                    <p:anim calcmode="lin" valueType="num">
                                      <p:cBhvr>
                                        <p:cTn id="286" dur="2000" fill="hold"/>
                                        <p:tgtEl>
                                          <p:spTgt spid="25"/>
                                        </p:tgtEl>
                                        <p:attrNameLst>
                                          <p:attrName>ppt_h</p:attrName>
                                        </p:attrNameLst>
                                      </p:cBhvr>
                                      <p:tavLst>
                                        <p:tav tm="0">
                                          <p:val>
                                            <p:strVal val="#ppt_h"/>
                                          </p:val>
                                        </p:tav>
                                        <p:tav tm="100000">
                                          <p:val>
                                            <p:strVal val="#ppt_h"/>
                                          </p:val>
                                        </p:tav>
                                      </p:tavLst>
                                    </p:anim>
                                  </p:childTnLst>
                                </p:cTn>
                              </p:par>
                              <p:par>
                                <p:cTn id="287" presetID="45" presetClass="entr" presetSubtype="0" fill="hold" grpId="0" nodeType="withEffect">
                                  <p:stCondLst>
                                    <p:cond delay="0"/>
                                  </p:stCondLst>
                                  <p:childTnLst>
                                    <p:set>
                                      <p:cBhvr>
                                        <p:cTn id="288" dur="1" fill="hold">
                                          <p:stCondLst>
                                            <p:cond delay="0"/>
                                          </p:stCondLst>
                                        </p:cTn>
                                        <p:tgtEl>
                                          <p:spTgt spid="63"/>
                                        </p:tgtEl>
                                        <p:attrNameLst>
                                          <p:attrName>style.visibility</p:attrName>
                                        </p:attrNameLst>
                                      </p:cBhvr>
                                      <p:to>
                                        <p:strVal val="visible"/>
                                      </p:to>
                                    </p:set>
                                    <p:animEffect transition="in" filter="fade">
                                      <p:cBhvr>
                                        <p:cTn id="289" dur="2000"/>
                                        <p:tgtEl>
                                          <p:spTgt spid="63"/>
                                        </p:tgtEl>
                                      </p:cBhvr>
                                    </p:animEffect>
                                    <p:anim calcmode="lin" valueType="num">
                                      <p:cBhvr>
                                        <p:cTn id="290" dur="2000" fill="hold"/>
                                        <p:tgtEl>
                                          <p:spTgt spid="63"/>
                                        </p:tgtEl>
                                        <p:attrNameLst>
                                          <p:attrName>ppt_w</p:attrName>
                                        </p:attrNameLst>
                                      </p:cBhvr>
                                      <p:tavLst>
                                        <p:tav tm="0" fmla="#ppt_w*sin(2.5*pi*$)">
                                          <p:val>
                                            <p:fltVal val="0"/>
                                          </p:val>
                                        </p:tav>
                                        <p:tav tm="100000">
                                          <p:val>
                                            <p:fltVal val="1"/>
                                          </p:val>
                                        </p:tav>
                                      </p:tavLst>
                                    </p:anim>
                                    <p:anim calcmode="lin" valueType="num">
                                      <p:cBhvr>
                                        <p:cTn id="291" dur="2000" fill="hold"/>
                                        <p:tgtEl>
                                          <p:spTgt spid="63"/>
                                        </p:tgtEl>
                                        <p:attrNameLst>
                                          <p:attrName>ppt_h</p:attrName>
                                        </p:attrNameLst>
                                      </p:cBhvr>
                                      <p:tavLst>
                                        <p:tav tm="0">
                                          <p:val>
                                            <p:strVal val="#ppt_h"/>
                                          </p:val>
                                        </p:tav>
                                        <p:tav tm="100000">
                                          <p:val>
                                            <p:strVal val="#ppt_h"/>
                                          </p:val>
                                        </p:tav>
                                      </p:tavLst>
                                    </p:anim>
                                  </p:childTnLst>
                                </p:cTn>
                              </p:par>
                              <p:par>
                                <p:cTn id="292" presetID="45" presetClass="entr" presetSubtype="0" fill="hold" grpId="0" nodeType="withEffect">
                                  <p:stCondLst>
                                    <p:cond delay="0"/>
                                  </p:stCondLst>
                                  <p:childTnLst>
                                    <p:set>
                                      <p:cBhvr>
                                        <p:cTn id="293" dur="1" fill="hold">
                                          <p:stCondLst>
                                            <p:cond delay="0"/>
                                          </p:stCondLst>
                                        </p:cTn>
                                        <p:tgtEl>
                                          <p:spTgt spid="64"/>
                                        </p:tgtEl>
                                        <p:attrNameLst>
                                          <p:attrName>style.visibility</p:attrName>
                                        </p:attrNameLst>
                                      </p:cBhvr>
                                      <p:to>
                                        <p:strVal val="visible"/>
                                      </p:to>
                                    </p:set>
                                    <p:animEffect transition="in" filter="fade">
                                      <p:cBhvr>
                                        <p:cTn id="294" dur="2000"/>
                                        <p:tgtEl>
                                          <p:spTgt spid="64"/>
                                        </p:tgtEl>
                                      </p:cBhvr>
                                    </p:animEffect>
                                    <p:anim calcmode="lin" valueType="num">
                                      <p:cBhvr>
                                        <p:cTn id="295" dur="2000" fill="hold"/>
                                        <p:tgtEl>
                                          <p:spTgt spid="64"/>
                                        </p:tgtEl>
                                        <p:attrNameLst>
                                          <p:attrName>ppt_w</p:attrName>
                                        </p:attrNameLst>
                                      </p:cBhvr>
                                      <p:tavLst>
                                        <p:tav tm="0" fmla="#ppt_w*sin(2.5*pi*$)">
                                          <p:val>
                                            <p:fltVal val="0"/>
                                          </p:val>
                                        </p:tav>
                                        <p:tav tm="100000">
                                          <p:val>
                                            <p:fltVal val="1"/>
                                          </p:val>
                                        </p:tav>
                                      </p:tavLst>
                                    </p:anim>
                                    <p:anim calcmode="lin" valueType="num">
                                      <p:cBhvr>
                                        <p:cTn id="296" dur="2000" fill="hold"/>
                                        <p:tgtEl>
                                          <p:spTgt spid="64"/>
                                        </p:tgtEl>
                                        <p:attrNameLst>
                                          <p:attrName>ppt_h</p:attrName>
                                        </p:attrNameLst>
                                      </p:cBhvr>
                                      <p:tavLst>
                                        <p:tav tm="0">
                                          <p:val>
                                            <p:strVal val="#ppt_h"/>
                                          </p:val>
                                        </p:tav>
                                        <p:tav tm="100000">
                                          <p:val>
                                            <p:strVal val="#ppt_h"/>
                                          </p:val>
                                        </p:tav>
                                      </p:tavLst>
                                    </p:anim>
                                  </p:childTnLst>
                                </p:cTn>
                              </p:par>
                              <p:par>
                                <p:cTn id="297" presetID="45" presetClass="entr" presetSubtype="0" fill="hold" grpId="0" nodeType="withEffect">
                                  <p:stCondLst>
                                    <p:cond delay="0"/>
                                  </p:stCondLst>
                                  <p:childTnLst>
                                    <p:set>
                                      <p:cBhvr>
                                        <p:cTn id="298" dur="1" fill="hold">
                                          <p:stCondLst>
                                            <p:cond delay="0"/>
                                          </p:stCondLst>
                                        </p:cTn>
                                        <p:tgtEl>
                                          <p:spTgt spid="65"/>
                                        </p:tgtEl>
                                        <p:attrNameLst>
                                          <p:attrName>style.visibility</p:attrName>
                                        </p:attrNameLst>
                                      </p:cBhvr>
                                      <p:to>
                                        <p:strVal val="visible"/>
                                      </p:to>
                                    </p:set>
                                    <p:animEffect transition="in" filter="fade">
                                      <p:cBhvr>
                                        <p:cTn id="299" dur="2000"/>
                                        <p:tgtEl>
                                          <p:spTgt spid="65"/>
                                        </p:tgtEl>
                                      </p:cBhvr>
                                    </p:animEffect>
                                    <p:anim calcmode="lin" valueType="num">
                                      <p:cBhvr>
                                        <p:cTn id="300" dur="2000" fill="hold"/>
                                        <p:tgtEl>
                                          <p:spTgt spid="65"/>
                                        </p:tgtEl>
                                        <p:attrNameLst>
                                          <p:attrName>ppt_w</p:attrName>
                                        </p:attrNameLst>
                                      </p:cBhvr>
                                      <p:tavLst>
                                        <p:tav tm="0" fmla="#ppt_w*sin(2.5*pi*$)">
                                          <p:val>
                                            <p:fltVal val="0"/>
                                          </p:val>
                                        </p:tav>
                                        <p:tav tm="100000">
                                          <p:val>
                                            <p:fltVal val="1"/>
                                          </p:val>
                                        </p:tav>
                                      </p:tavLst>
                                    </p:anim>
                                    <p:anim calcmode="lin" valueType="num">
                                      <p:cBhvr>
                                        <p:cTn id="301" dur="2000" fill="hold"/>
                                        <p:tgtEl>
                                          <p:spTgt spid="65"/>
                                        </p:tgtEl>
                                        <p:attrNameLst>
                                          <p:attrName>ppt_h</p:attrName>
                                        </p:attrNameLst>
                                      </p:cBhvr>
                                      <p:tavLst>
                                        <p:tav tm="0">
                                          <p:val>
                                            <p:strVal val="#ppt_h"/>
                                          </p:val>
                                        </p:tav>
                                        <p:tav tm="100000">
                                          <p:val>
                                            <p:strVal val="#ppt_h"/>
                                          </p:val>
                                        </p:tav>
                                      </p:tavLst>
                                    </p:anim>
                                  </p:childTnLst>
                                </p:cTn>
                              </p:par>
                              <p:par>
                                <p:cTn id="302" presetID="45" presetClass="entr" presetSubtype="0" fill="hold" grpId="0" nodeType="withEffect">
                                  <p:stCondLst>
                                    <p:cond delay="0"/>
                                  </p:stCondLst>
                                  <p:childTnLst>
                                    <p:set>
                                      <p:cBhvr>
                                        <p:cTn id="303" dur="1" fill="hold">
                                          <p:stCondLst>
                                            <p:cond delay="0"/>
                                          </p:stCondLst>
                                        </p:cTn>
                                        <p:tgtEl>
                                          <p:spTgt spid="66"/>
                                        </p:tgtEl>
                                        <p:attrNameLst>
                                          <p:attrName>style.visibility</p:attrName>
                                        </p:attrNameLst>
                                      </p:cBhvr>
                                      <p:to>
                                        <p:strVal val="visible"/>
                                      </p:to>
                                    </p:set>
                                    <p:animEffect transition="in" filter="fade">
                                      <p:cBhvr>
                                        <p:cTn id="304" dur="2000"/>
                                        <p:tgtEl>
                                          <p:spTgt spid="66"/>
                                        </p:tgtEl>
                                      </p:cBhvr>
                                    </p:animEffect>
                                    <p:anim calcmode="lin" valueType="num">
                                      <p:cBhvr>
                                        <p:cTn id="305" dur="2000" fill="hold"/>
                                        <p:tgtEl>
                                          <p:spTgt spid="66"/>
                                        </p:tgtEl>
                                        <p:attrNameLst>
                                          <p:attrName>ppt_w</p:attrName>
                                        </p:attrNameLst>
                                      </p:cBhvr>
                                      <p:tavLst>
                                        <p:tav tm="0" fmla="#ppt_w*sin(2.5*pi*$)">
                                          <p:val>
                                            <p:fltVal val="0"/>
                                          </p:val>
                                        </p:tav>
                                        <p:tav tm="100000">
                                          <p:val>
                                            <p:fltVal val="1"/>
                                          </p:val>
                                        </p:tav>
                                      </p:tavLst>
                                    </p:anim>
                                    <p:anim calcmode="lin" valueType="num">
                                      <p:cBhvr>
                                        <p:cTn id="306" dur="2000" fill="hold"/>
                                        <p:tgtEl>
                                          <p:spTgt spid="66"/>
                                        </p:tgtEl>
                                        <p:attrNameLst>
                                          <p:attrName>ppt_h</p:attrName>
                                        </p:attrNameLst>
                                      </p:cBhvr>
                                      <p:tavLst>
                                        <p:tav tm="0">
                                          <p:val>
                                            <p:strVal val="#ppt_h"/>
                                          </p:val>
                                        </p:tav>
                                        <p:tav tm="100000">
                                          <p:val>
                                            <p:strVal val="#ppt_h"/>
                                          </p:val>
                                        </p:tav>
                                      </p:tavLst>
                                    </p:anim>
                                  </p:childTnLst>
                                </p:cTn>
                              </p:par>
                              <p:par>
                                <p:cTn id="307" presetID="45" presetClass="entr" presetSubtype="0" fill="hold" grpId="0" nodeType="withEffect">
                                  <p:stCondLst>
                                    <p:cond delay="0"/>
                                  </p:stCondLst>
                                  <p:childTnLst>
                                    <p:set>
                                      <p:cBhvr>
                                        <p:cTn id="308" dur="1" fill="hold">
                                          <p:stCondLst>
                                            <p:cond delay="0"/>
                                          </p:stCondLst>
                                        </p:cTn>
                                        <p:tgtEl>
                                          <p:spTgt spid="67"/>
                                        </p:tgtEl>
                                        <p:attrNameLst>
                                          <p:attrName>style.visibility</p:attrName>
                                        </p:attrNameLst>
                                      </p:cBhvr>
                                      <p:to>
                                        <p:strVal val="visible"/>
                                      </p:to>
                                    </p:set>
                                    <p:animEffect transition="in" filter="fade">
                                      <p:cBhvr>
                                        <p:cTn id="309" dur="2000"/>
                                        <p:tgtEl>
                                          <p:spTgt spid="67"/>
                                        </p:tgtEl>
                                      </p:cBhvr>
                                    </p:animEffect>
                                    <p:anim calcmode="lin" valueType="num">
                                      <p:cBhvr>
                                        <p:cTn id="310" dur="2000" fill="hold"/>
                                        <p:tgtEl>
                                          <p:spTgt spid="67"/>
                                        </p:tgtEl>
                                        <p:attrNameLst>
                                          <p:attrName>ppt_w</p:attrName>
                                        </p:attrNameLst>
                                      </p:cBhvr>
                                      <p:tavLst>
                                        <p:tav tm="0" fmla="#ppt_w*sin(2.5*pi*$)">
                                          <p:val>
                                            <p:fltVal val="0"/>
                                          </p:val>
                                        </p:tav>
                                        <p:tav tm="100000">
                                          <p:val>
                                            <p:fltVal val="1"/>
                                          </p:val>
                                        </p:tav>
                                      </p:tavLst>
                                    </p:anim>
                                    <p:anim calcmode="lin" valueType="num">
                                      <p:cBhvr>
                                        <p:cTn id="311" dur="2000" fill="hold"/>
                                        <p:tgtEl>
                                          <p:spTgt spid="67"/>
                                        </p:tgtEl>
                                        <p:attrNameLst>
                                          <p:attrName>ppt_h</p:attrName>
                                        </p:attrNameLst>
                                      </p:cBhvr>
                                      <p:tavLst>
                                        <p:tav tm="0">
                                          <p:val>
                                            <p:strVal val="#ppt_h"/>
                                          </p:val>
                                        </p:tav>
                                        <p:tav tm="100000">
                                          <p:val>
                                            <p:strVal val="#ppt_h"/>
                                          </p:val>
                                        </p:tav>
                                      </p:tavLst>
                                    </p:anim>
                                  </p:childTnLst>
                                </p:cTn>
                              </p:par>
                              <p:par>
                                <p:cTn id="312" presetID="45" presetClass="entr" presetSubtype="0" fill="hold" grpId="0" nodeType="withEffect">
                                  <p:stCondLst>
                                    <p:cond delay="0"/>
                                  </p:stCondLst>
                                  <p:childTnLst>
                                    <p:set>
                                      <p:cBhvr>
                                        <p:cTn id="313" dur="1" fill="hold">
                                          <p:stCondLst>
                                            <p:cond delay="0"/>
                                          </p:stCondLst>
                                        </p:cTn>
                                        <p:tgtEl>
                                          <p:spTgt spid="68"/>
                                        </p:tgtEl>
                                        <p:attrNameLst>
                                          <p:attrName>style.visibility</p:attrName>
                                        </p:attrNameLst>
                                      </p:cBhvr>
                                      <p:to>
                                        <p:strVal val="visible"/>
                                      </p:to>
                                    </p:set>
                                    <p:animEffect transition="in" filter="fade">
                                      <p:cBhvr>
                                        <p:cTn id="314" dur="2000"/>
                                        <p:tgtEl>
                                          <p:spTgt spid="68"/>
                                        </p:tgtEl>
                                      </p:cBhvr>
                                    </p:animEffect>
                                    <p:anim calcmode="lin" valueType="num">
                                      <p:cBhvr>
                                        <p:cTn id="315" dur="2000" fill="hold"/>
                                        <p:tgtEl>
                                          <p:spTgt spid="68"/>
                                        </p:tgtEl>
                                        <p:attrNameLst>
                                          <p:attrName>ppt_w</p:attrName>
                                        </p:attrNameLst>
                                      </p:cBhvr>
                                      <p:tavLst>
                                        <p:tav tm="0" fmla="#ppt_w*sin(2.5*pi*$)">
                                          <p:val>
                                            <p:fltVal val="0"/>
                                          </p:val>
                                        </p:tav>
                                        <p:tav tm="100000">
                                          <p:val>
                                            <p:fltVal val="1"/>
                                          </p:val>
                                        </p:tav>
                                      </p:tavLst>
                                    </p:anim>
                                    <p:anim calcmode="lin" valueType="num">
                                      <p:cBhvr>
                                        <p:cTn id="316" dur="2000" fill="hold"/>
                                        <p:tgtEl>
                                          <p:spTgt spid="68"/>
                                        </p:tgtEl>
                                        <p:attrNameLst>
                                          <p:attrName>ppt_h</p:attrName>
                                        </p:attrNameLst>
                                      </p:cBhvr>
                                      <p:tavLst>
                                        <p:tav tm="0">
                                          <p:val>
                                            <p:strVal val="#ppt_h"/>
                                          </p:val>
                                        </p:tav>
                                        <p:tav tm="100000">
                                          <p:val>
                                            <p:strVal val="#ppt_h"/>
                                          </p:val>
                                        </p:tav>
                                      </p:tavLst>
                                    </p:anim>
                                  </p:childTnLst>
                                </p:cTn>
                              </p:par>
                              <p:par>
                                <p:cTn id="317" presetID="45" presetClass="entr" presetSubtype="0" fill="hold" grpId="0" nodeType="withEffect">
                                  <p:stCondLst>
                                    <p:cond delay="0"/>
                                  </p:stCondLst>
                                  <p:childTnLst>
                                    <p:set>
                                      <p:cBhvr>
                                        <p:cTn id="318" dur="1" fill="hold">
                                          <p:stCondLst>
                                            <p:cond delay="0"/>
                                          </p:stCondLst>
                                        </p:cTn>
                                        <p:tgtEl>
                                          <p:spTgt spid="69"/>
                                        </p:tgtEl>
                                        <p:attrNameLst>
                                          <p:attrName>style.visibility</p:attrName>
                                        </p:attrNameLst>
                                      </p:cBhvr>
                                      <p:to>
                                        <p:strVal val="visible"/>
                                      </p:to>
                                    </p:set>
                                    <p:animEffect transition="in" filter="fade">
                                      <p:cBhvr>
                                        <p:cTn id="319" dur="2000"/>
                                        <p:tgtEl>
                                          <p:spTgt spid="69"/>
                                        </p:tgtEl>
                                      </p:cBhvr>
                                    </p:animEffect>
                                    <p:anim calcmode="lin" valueType="num">
                                      <p:cBhvr>
                                        <p:cTn id="320" dur="2000" fill="hold"/>
                                        <p:tgtEl>
                                          <p:spTgt spid="69"/>
                                        </p:tgtEl>
                                        <p:attrNameLst>
                                          <p:attrName>ppt_w</p:attrName>
                                        </p:attrNameLst>
                                      </p:cBhvr>
                                      <p:tavLst>
                                        <p:tav tm="0" fmla="#ppt_w*sin(2.5*pi*$)">
                                          <p:val>
                                            <p:fltVal val="0"/>
                                          </p:val>
                                        </p:tav>
                                        <p:tav tm="100000">
                                          <p:val>
                                            <p:fltVal val="1"/>
                                          </p:val>
                                        </p:tav>
                                      </p:tavLst>
                                    </p:anim>
                                    <p:anim calcmode="lin" valueType="num">
                                      <p:cBhvr>
                                        <p:cTn id="321" dur="20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759858" y="654351"/>
          <a:ext cx="8128000" cy="1370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1614716" y="2547257"/>
          <a:ext cx="13110030" cy="4190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p:cNvSpPr txBox="1"/>
          <p:nvPr/>
        </p:nvSpPr>
        <p:spPr>
          <a:xfrm>
            <a:off x="7946571" y="6281057"/>
            <a:ext cx="2318263" cy="369332"/>
          </a:xfrm>
          <a:prstGeom prst="rect">
            <a:avLst/>
          </a:prstGeom>
          <a:noFill/>
        </p:spPr>
        <p:txBody>
          <a:bodyPr wrap="none" rtlCol="0">
            <a:spAutoFit/>
          </a:bodyPr>
          <a:lstStyle/>
          <a:p>
            <a:r>
              <a:rPr lang="en-US" dirty="0" err="1" smtClean="0"/>
              <a:t>Diubah</a:t>
            </a:r>
            <a:r>
              <a:rPr lang="en-US" dirty="0" smtClean="0"/>
              <a:t> </a:t>
            </a:r>
            <a:r>
              <a:rPr lang="en-US" dirty="0" err="1" smtClean="0"/>
              <a:t>menjadi</a:t>
            </a:r>
            <a:r>
              <a:rPr lang="en-US" dirty="0" smtClean="0"/>
              <a:t> “Bits”</a:t>
            </a:r>
            <a:endParaRPr lang="en-US" dirty="0"/>
          </a:p>
        </p:txBody>
      </p:sp>
      <p:sp>
        <p:nvSpPr>
          <p:cNvPr id="8" name="TextBox 7"/>
          <p:cNvSpPr txBox="1"/>
          <p:nvPr/>
        </p:nvSpPr>
        <p:spPr>
          <a:xfrm>
            <a:off x="1611086" y="380999"/>
            <a:ext cx="2434321" cy="369332"/>
          </a:xfrm>
          <a:prstGeom prst="rect">
            <a:avLst/>
          </a:prstGeom>
          <a:noFill/>
        </p:spPr>
        <p:txBody>
          <a:bodyPr wrap="none" rtlCol="0">
            <a:spAutoFit/>
          </a:bodyPr>
          <a:lstStyle/>
          <a:p>
            <a:r>
              <a:rPr lang="en-US" dirty="0" err="1" smtClean="0"/>
              <a:t>Informasi</a:t>
            </a:r>
            <a:r>
              <a:rPr lang="en-US" dirty="0" smtClean="0"/>
              <a:t> </a:t>
            </a:r>
            <a:r>
              <a:rPr lang="en-US" dirty="0" err="1" smtClean="0"/>
              <a:t>berawal</a:t>
            </a:r>
            <a:r>
              <a:rPr lang="en-US" dirty="0" smtClean="0"/>
              <a:t> </a:t>
            </a:r>
            <a:r>
              <a:rPr lang="en-US" dirty="0" err="1" smtClean="0"/>
              <a:t>dari</a:t>
            </a:r>
            <a:endParaRPr lang="en-US" dirty="0"/>
          </a:p>
        </p:txBody>
      </p:sp>
      <p:sp>
        <p:nvSpPr>
          <p:cNvPr id="9" name="TextBox 8"/>
          <p:cNvSpPr txBox="1"/>
          <p:nvPr/>
        </p:nvSpPr>
        <p:spPr>
          <a:xfrm>
            <a:off x="3820885" y="1632858"/>
            <a:ext cx="1058175" cy="369332"/>
          </a:xfrm>
          <a:prstGeom prst="rect">
            <a:avLst/>
          </a:prstGeom>
          <a:noFill/>
        </p:spPr>
        <p:txBody>
          <a:bodyPr wrap="none" rtlCol="0">
            <a:spAutoFit/>
          </a:bodyPr>
          <a:lstStyle/>
          <a:p>
            <a:r>
              <a:rPr lang="en-US" dirty="0" err="1" smtClean="0"/>
              <a:t>melewati</a:t>
            </a:r>
            <a:endParaRPr lang="en-US" dirty="0"/>
          </a:p>
        </p:txBody>
      </p:sp>
      <p:sp>
        <p:nvSpPr>
          <p:cNvPr id="10" name="TextBox 9"/>
          <p:cNvSpPr txBox="1"/>
          <p:nvPr/>
        </p:nvSpPr>
        <p:spPr>
          <a:xfrm>
            <a:off x="6792685" y="642258"/>
            <a:ext cx="1058175" cy="369332"/>
          </a:xfrm>
          <a:prstGeom prst="rect">
            <a:avLst/>
          </a:prstGeom>
          <a:noFill/>
        </p:spPr>
        <p:txBody>
          <a:bodyPr wrap="none" rtlCol="0">
            <a:spAutoFit/>
          </a:bodyPr>
          <a:lstStyle/>
          <a:p>
            <a:r>
              <a:rPr lang="en-US" dirty="0" err="1" smtClean="0"/>
              <a:t>melewati</a:t>
            </a:r>
            <a:endParaRPr lang="en-US" dirty="0"/>
          </a:p>
        </p:txBody>
      </p:sp>
      <p:cxnSp>
        <p:nvCxnSpPr>
          <p:cNvPr id="12" name="Straight Connector 11"/>
          <p:cNvCxnSpPr/>
          <p:nvPr/>
        </p:nvCxnSpPr>
        <p:spPr>
          <a:xfrm>
            <a:off x="1447800" y="2122714"/>
            <a:ext cx="881703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7866" y="2058573"/>
            <a:ext cx="6615081" cy="369332"/>
          </a:xfrm>
          <a:prstGeom prst="rect">
            <a:avLst/>
          </a:prstGeom>
          <a:noFill/>
        </p:spPr>
        <p:txBody>
          <a:bodyPr wrap="none" rtlCol="0">
            <a:spAutoFit/>
          </a:bodyPr>
          <a:lstStyle/>
          <a:p>
            <a:r>
              <a:rPr lang="en-US" dirty="0" err="1" smtClean="0"/>
              <a:t>Pada</a:t>
            </a:r>
            <a:r>
              <a:rPr lang="en-US" dirty="0" smtClean="0"/>
              <a:t> </a:t>
            </a:r>
            <a:r>
              <a:rPr lang="en-US" dirty="0" err="1" smtClean="0"/>
              <a:t>tahap</a:t>
            </a:r>
            <a:r>
              <a:rPr lang="en-US" dirty="0" smtClean="0"/>
              <a:t> </a:t>
            </a:r>
            <a:r>
              <a:rPr lang="en-US" dirty="0" err="1" smtClean="0"/>
              <a:t>ketiga</a:t>
            </a:r>
            <a:r>
              <a:rPr lang="en-US" dirty="0" smtClean="0"/>
              <a:t> </a:t>
            </a:r>
            <a:r>
              <a:rPr lang="en-US" dirty="0" err="1" smtClean="0"/>
              <a:t>ini</a:t>
            </a:r>
            <a:r>
              <a:rPr lang="en-US" dirty="0" smtClean="0"/>
              <a:t> </a:t>
            </a:r>
            <a:r>
              <a:rPr lang="en-US" dirty="0" err="1" smtClean="0"/>
              <a:t>biasanya</a:t>
            </a:r>
            <a:r>
              <a:rPr lang="en-US" dirty="0" smtClean="0"/>
              <a:t> </a:t>
            </a:r>
            <a:r>
              <a:rPr lang="en-US" dirty="0" err="1" smtClean="0"/>
              <a:t>belum</a:t>
            </a:r>
            <a:r>
              <a:rPr lang="en-US" dirty="0" smtClean="0"/>
              <a:t> </a:t>
            </a:r>
            <a:r>
              <a:rPr lang="en-US" dirty="0" err="1" smtClean="0"/>
              <a:t>dilakukan</a:t>
            </a:r>
            <a:r>
              <a:rPr lang="en-US" dirty="0" smtClean="0"/>
              <a:t> </a:t>
            </a:r>
            <a:r>
              <a:rPr lang="en-US" dirty="0" err="1" smtClean="0"/>
              <a:t>transformasi</a:t>
            </a:r>
            <a:r>
              <a:rPr lang="en-US" dirty="0" smtClean="0"/>
              <a:t> data</a:t>
            </a:r>
            <a:endParaRPr lang="en-US" dirty="0"/>
          </a:p>
        </p:txBody>
      </p:sp>
      <p:sp>
        <p:nvSpPr>
          <p:cNvPr id="14" name="TextBox 13"/>
          <p:cNvSpPr txBox="1"/>
          <p:nvPr/>
        </p:nvSpPr>
        <p:spPr>
          <a:xfrm>
            <a:off x="904895" y="2697238"/>
            <a:ext cx="1157240" cy="646331"/>
          </a:xfrm>
          <a:prstGeom prst="rect">
            <a:avLst/>
          </a:prstGeom>
          <a:noFill/>
        </p:spPr>
        <p:txBody>
          <a:bodyPr wrap="none" rtlCol="0">
            <a:spAutoFit/>
          </a:bodyPr>
          <a:lstStyle/>
          <a:p>
            <a:r>
              <a:rPr lang="en-US" dirty="0" err="1" smtClean="0"/>
              <a:t>Setelah</a:t>
            </a:r>
            <a:endParaRPr lang="en-US" dirty="0"/>
          </a:p>
          <a:p>
            <a:r>
              <a:rPr lang="en-US" dirty="0" err="1" smtClean="0"/>
              <a:t>Sampai</a:t>
            </a:r>
            <a:r>
              <a:rPr lang="en-US" dirty="0" smtClean="0"/>
              <a:t> di</a:t>
            </a:r>
            <a:endParaRPr lang="en-US" dirty="0"/>
          </a:p>
        </p:txBody>
      </p:sp>
      <p:sp>
        <p:nvSpPr>
          <p:cNvPr id="15" name="TextBox 14"/>
          <p:cNvSpPr txBox="1"/>
          <p:nvPr/>
        </p:nvSpPr>
        <p:spPr>
          <a:xfrm>
            <a:off x="8693372" y="4396290"/>
            <a:ext cx="4208589" cy="1200329"/>
          </a:xfrm>
          <a:prstGeom prst="rect">
            <a:avLst/>
          </a:prstGeom>
          <a:noFill/>
        </p:spPr>
        <p:txBody>
          <a:bodyPr wrap="square" rtlCol="0">
            <a:spAutoFit/>
          </a:bodyPr>
          <a:lstStyle/>
          <a:p>
            <a:r>
              <a:rPr lang="en-US" dirty="0" err="1" smtClean="0"/>
              <a:t>Pada</a:t>
            </a:r>
            <a:r>
              <a:rPr lang="en-US" dirty="0" smtClean="0"/>
              <a:t> layer physical bit-bit </a:t>
            </a:r>
            <a:r>
              <a:rPr lang="en-US" dirty="0" err="1" smtClean="0"/>
              <a:t>diubah</a:t>
            </a:r>
            <a:r>
              <a:rPr lang="en-US" dirty="0" smtClean="0"/>
              <a:t> </a:t>
            </a:r>
          </a:p>
          <a:p>
            <a:r>
              <a:rPr lang="en-US" dirty="0" err="1" smtClean="0"/>
              <a:t>Menjadi</a:t>
            </a:r>
            <a:r>
              <a:rPr lang="en-US" dirty="0" smtClean="0"/>
              <a:t>  </a:t>
            </a:r>
            <a:r>
              <a:rPr lang="en-US" dirty="0" err="1" smtClean="0"/>
              <a:t>besaran</a:t>
            </a:r>
            <a:r>
              <a:rPr lang="en-US" dirty="0" smtClean="0"/>
              <a:t> </a:t>
            </a:r>
            <a:r>
              <a:rPr lang="en-US" dirty="0" err="1" smtClean="0"/>
              <a:t>fisik</a:t>
            </a:r>
            <a:endParaRPr lang="en-US" dirty="0" smtClean="0"/>
          </a:p>
          <a:p>
            <a:r>
              <a:rPr lang="en-US" dirty="0" err="1" smtClean="0"/>
              <a:t>Seperti</a:t>
            </a:r>
            <a:r>
              <a:rPr lang="en-US" dirty="0" smtClean="0"/>
              <a:t> </a:t>
            </a:r>
            <a:r>
              <a:rPr lang="en-US" dirty="0" err="1" smtClean="0"/>
              <a:t>arus</a:t>
            </a:r>
            <a:r>
              <a:rPr lang="en-US" dirty="0" smtClean="0"/>
              <a:t> </a:t>
            </a:r>
            <a:r>
              <a:rPr lang="en-US" dirty="0" err="1" smtClean="0"/>
              <a:t>listrik</a:t>
            </a:r>
            <a:r>
              <a:rPr lang="en-US" dirty="0" smtClean="0"/>
              <a:t>, </a:t>
            </a:r>
            <a:r>
              <a:rPr lang="en-US" dirty="0" err="1" smtClean="0"/>
              <a:t>gelombang</a:t>
            </a:r>
            <a:r>
              <a:rPr lang="en-US" dirty="0" smtClean="0"/>
              <a:t> </a:t>
            </a:r>
            <a:r>
              <a:rPr lang="en-US" dirty="0" err="1" smtClean="0"/>
              <a:t>elektromagnetik</a:t>
            </a:r>
            <a:r>
              <a:rPr lang="en-US" dirty="0" smtClean="0"/>
              <a:t>, </a:t>
            </a:r>
            <a:r>
              <a:rPr lang="en-US" dirty="0" err="1" smtClean="0"/>
              <a:t>dsb</a:t>
            </a:r>
            <a:endParaRPr lang="en-US" dirty="0"/>
          </a:p>
        </p:txBody>
      </p:sp>
    </p:spTree>
    <p:extLst>
      <p:ext uri="{BB962C8B-B14F-4D97-AF65-F5344CB8AC3E}">
        <p14:creationId xmlns:p14="http://schemas.microsoft.com/office/powerpoint/2010/main" val="164134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8" y="185057"/>
            <a:ext cx="9601200" cy="566057"/>
          </a:xfrm>
        </p:spPr>
        <p:txBody>
          <a:bodyPr>
            <a:normAutofit fontScale="90000"/>
          </a:bodyPr>
          <a:lstStyle/>
          <a:p>
            <a:r>
              <a:rPr lang="en-US" dirty="0" smtClean="0"/>
              <a:t>IP Address</a:t>
            </a:r>
            <a:endParaRPr lang="en-US" dirty="0"/>
          </a:p>
        </p:txBody>
      </p:sp>
      <p:pic>
        <p:nvPicPr>
          <p:cNvPr id="1026" name="Picture 2" descr="Image result for orang main komputer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26432" y="2369683"/>
            <a:ext cx="2808720" cy="26050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oud kartu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15478" flipH="1">
            <a:off x="4747513" y="1058462"/>
            <a:ext cx="2624155" cy="1548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8687" y="2182334"/>
            <a:ext cx="2293423" cy="7751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829" y="3542644"/>
            <a:ext cx="2864256" cy="14321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3835152" y="2569922"/>
            <a:ext cx="1030762" cy="972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7411310" y="1915886"/>
            <a:ext cx="1569404" cy="453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a:endCxn id="1032" idx="1"/>
          </p:cNvCxnSpPr>
          <p:nvPr/>
        </p:nvCxnSpPr>
        <p:spPr>
          <a:xfrm>
            <a:off x="6498771" y="2569922"/>
            <a:ext cx="2090058" cy="1688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1028" idx="2"/>
          </p:cNvCxnSpPr>
          <p:nvPr/>
        </p:nvCxnSpPr>
        <p:spPr>
          <a:xfrm>
            <a:off x="6101121" y="2605599"/>
            <a:ext cx="1671279" cy="3143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554602" y="1731220"/>
            <a:ext cx="944169" cy="369332"/>
          </a:xfrm>
          <a:prstGeom prst="rect">
            <a:avLst/>
          </a:prstGeom>
          <a:noFill/>
        </p:spPr>
        <p:txBody>
          <a:bodyPr wrap="none" rtlCol="0">
            <a:spAutoFit/>
          </a:bodyPr>
          <a:lstStyle/>
          <a:p>
            <a:r>
              <a:rPr lang="en-US" dirty="0" smtClean="0"/>
              <a:t>Internet</a:t>
            </a:r>
            <a:endParaRPr lang="en-US" dirty="0"/>
          </a:p>
        </p:txBody>
      </p:sp>
      <p:sp>
        <p:nvSpPr>
          <p:cNvPr id="13" name="TextBox 12"/>
          <p:cNvSpPr txBox="1"/>
          <p:nvPr/>
        </p:nvSpPr>
        <p:spPr>
          <a:xfrm>
            <a:off x="1370395" y="5069064"/>
            <a:ext cx="2832250" cy="584775"/>
          </a:xfrm>
          <a:prstGeom prst="rect">
            <a:avLst/>
          </a:prstGeom>
          <a:noFill/>
        </p:spPr>
        <p:txBody>
          <a:bodyPr wrap="none" rtlCol="0">
            <a:spAutoFit/>
          </a:bodyPr>
          <a:lstStyle/>
          <a:p>
            <a:r>
              <a:rPr lang="en-US" sz="3200" b="1" dirty="0" smtClean="0"/>
              <a:t>192.168.100.4</a:t>
            </a:r>
            <a:endParaRPr lang="en-US" sz="3200" b="1" dirty="0"/>
          </a:p>
        </p:txBody>
      </p:sp>
      <p:sp>
        <p:nvSpPr>
          <p:cNvPr id="19" name="TextBox 18"/>
          <p:cNvSpPr txBox="1"/>
          <p:nvPr/>
        </p:nvSpPr>
        <p:spPr>
          <a:xfrm>
            <a:off x="9092127" y="1723836"/>
            <a:ext cx="2279983" cy="461665"/>
          </a:xfrm>
          <a:prstGeom prst="rect">
            <a:avLst/>
          </a:prstGeom>
          <a:noFill/>
        </p:spPr>
        <p:txBody>
          <a:bodyPr wrap="none" rtlCol="0">
            <a:spAutoFit/>
          </a:bodyPr>
          <a:lstStyle/>
          <a:p>
            <a:r>
              <a:rPr lang="en-US" sz="2400" b="1" dirty="0" smtClean="0"/>
              <a:t>172.217.24.110</a:t>
            </a:r>
            <a:endParaRPr lang="en-US" sz="2400" b="1" dirty="0"/>
          </a:p>
        </p:txBody>
      </p:sp>
      <p:sp>
        <p:nvSpPr>
          <p:cNvPr id="20" name="TextBox 19"/>
          <p:cNvSpPr txBox="1"/>
          <p:nvPr/>
        </p:nvSpPr>
        <p:spPr>
          <a:xfrm>
            <a:off x="8980714" y="3296385"/>
            <a:ext cx="2146934" cy="461665"/>
          </a:xfrm>
          <a:prstGeom prst="rect">
            <a:avLst/>
          </a:prstGeom>
          <a:noFill/>
        </p:spPr>
        <p:txBody>
          <a:bodyPr wrap="none" rtlCol="0">
            <a:spAutoFit/>
          </a:bodyPr>
          <a:lstStyle/>
          <a:p>
            <a:r>
              <a:rPr lang="en-US" sz="2400" b="1" dirty="0" smtClean="0"/>
              <a:t>157.240.13.35</a:t>
            </a:r>
            <a:endParaRPr lang="en-US" sz="2400" b="1" dirty="0"/>
          </a:p>
        </p:txBody>
      </p:sp>
      <p:sp>
        <p:nvSpPr>
          <p:cNvPr id="21" name="TextBox 20"/>
          <p:cNvSpPr txBox="1"/>
          <p:nvPr/>
        </p:nvSpPr>
        <p:spPr>
          <a:xfrm>
            <a:off x="8980714" y="6213326"/>
            <a:ext cx="2152833" cy="461665"/>
          </a:xfrm>
          <a:prstGeom prst="rect">
            <a:avLst/>
          </a:prstGeom>
          <a:noFill/>
        </p:spPr>
        <p:txBody>
          <a:bodyPr wrap="none" rtlCol="0">
            <a:spAutoFit/>
          </a:bodyPr>
          <a:lstStyle/>
          <a:p>
            <a:r>
              <a:rPr lang="en-US" sz="2400" b="1" dirty="0" smtClean="0"/>
              <a:t>202.89.117.94</a:t>
            </a:r>
            <a:endParaRPr lang="en-US" sz="2400" b="1" dirty="0"/>
          </a:p>
        </p:txBody>
      </p:sp>
      <p:pic>
        <p:nvPicPr>
          <p:cNvPr id="1036" name="Picture 12" descr="Image result for bppti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5392279"/>
            <a:ext cx="3843111" cy="93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968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53740" y="198437"/>
            <a:ext cx="6189979" cy="769441"/>
          </a:xfrm>
          <a:prstGeom prst="rect">
            <a:avLst/>
          </a:prstGeom>
          <a:noFill/>
        </p:spPr>
        <p:txBody>
          <a:bodyPr wrap="square" lIns="91440" tIns="45720" rIns="91440" bIns="45720">
            <a:spAutoFit/>
          </a:bodyPr>
          <a:lstStyle/>
          <a:p>
            <a:pPr algn="ctr"/>
            <a:r>
              <a:rPr lang="id-ID" sz="4400"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MAC  ADDRESS </a:t>
            </a:r>
            <a:endParaRPr lang="id-ID" sz="4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
        <p:nvSpPr>
          <p:cNvPr id="11" name="Rectangle 10"/>
          <p:cNvSpPr/>
          <p:nvPr/>
        </p:nvSpPr>
        <p:spPr>
          <a:xfrm>
            <a:off x="4577740" y="6309419"/>
            <a:ext cx="3982950" cy="461665"/>
          </a:xfrm>
          <a:prstGeom prst="rect">
            <a:avLst/>
          </a:prstGeom>
          <a:noFill/>
        </p:spPr>
        <p:txBody>
          <a:bodyPr wrap="none" lIns="91440" tIns="45720" rIns="91440" bIns="45720">
            <a:spAutoFit/>
          </a:bodyPr>
          <a:lstStyle/>
          <a:p>
            <a:pPr algn="ctr"/>
            <a:r>
              <a:rPr lang="id-ID"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Yohanes Ferdinandus SGW,ST.</a:t>
            </a:r>
            <a:endParaRPr lang="en-US" sz="2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2" name="Rectangle 11"/>
          <p:cNvSpPr/>
          <p:nvPr/>
        </p:nvSpPr>
        <p:spPr>
          <a:xfrm>
            <a:off x="2277374" y="1441184"/>
            <a:ext cx="7992888" cy="1323439"/>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a:latin typeface="Franklin Gothic Medium Cond" pitchFamily="34" charset="0"/>
                <a:ea typeface="Times New Roman"/>
                <a:cs typeface="Franklin Gothic Medium Cond"/>
              </a:rPr>
              <a:t>Media Access Control/MAC adalah </a:t>
            </a:r>
            <a:r>
              <a:rPr lang="id-ID" sz="2400" dirty="0">
                <a:solidFill>
                  <a:srgbClr val="00B050"/>
                </a:solidFill>
                <a:latin typeface="Franklin Gothic Medium Cond" pitchFamily="34" charset="0"/>
                <a:ea typeface="Times New Roman"/>
                <a:cs typeface="Franklin Gothic Medium Cond"/>
              </a:rPr>
              <a:t>identitas</a:t>
            </a:r>
            <a:r>
              <a:rPr lang="id-ID" sz="2400" dirty="0">
                <a:latin typeface="Franklin Gothic Medium Cond" pitchFamily="34" charset="0"/>
                <a:ea typeface="Times New Roman"/>
                <a:cs typeface="Franklin Gothic Medium Cond"/>
              </a:rPr>
              <a:t> unik dari setiap perangkat interface untuk dapat berkomunikasi </a:t>
            </a:r>
            <a:r>
              <a:rPr lang="id-ID" sz="2400" dirty="0" smtClean="0">
                <a:latin typeface="Franklin Gothic Medium Cond" pitchFamily="34" charset="0"/>
                <a:ea typeface="Times New Roman"/>
                <a:cs typeface="Franklin Gothic Medium Cond"/>
              </a:rPr>
              <a:t>pada layer</a:t>
            </a:r>
            <a:r>
              <a:rPr lang="id-ID" sz="2400" dirty="0">
                <a:latin typeface="Franklin Gothic Medium Cond" pitchFamily="34" charset="0"/>
                <a:ea typeface="Times New Roman"/>
                <a:cs typeface="Franklin Gothic Medium Cond"/>
              </a:rPr>
              <a:t> 2 OSI </a:t>
            </a:r>
            <a:r>
              <a:rPr lang="id-ID" sz="2400" dirty="0" smtClean="0">
                <a:latin typeface="Franklin Gothic Medium Cond" pitchFamily="34" charset="0"/>
                <a:ea typeface="Times New Roman"/>
                <a:cs typeface="Franklin Gothic Medium Cond"/>
              </a:rPr>
              <a:t>Model.</a:t>
            </a:r>
            <a:endParaRPr lang="id-ID" sz="2400" dirty="0">
              <a:latin typeface="Franklin Gothic Medium Cond" pitchFamily="34" charset="0"/>
              <a:ea typeface="Times New Roman"/>
              <a:cs typeface="Franklin Gothic Medium Cond"/>
            </a:endParaRPr>
          </a:p>
        </p:txBody>
      </p:sp>
      <p:sp>
        <p:nvSpPr>
          <p:cNvPr id="13" name="Rectangle 12"/>
          <p:cNvSpPr/>
          <p:nvPr/>
        </p:nvSpPr>
        <p:spPr>
          <a:xfrm>
            <a:off x="2192475" y="2639618"/>
            <a:ext cx="7851112" cy="913070"/>
          </a:xfrm>
          <a:prstGeom prst="rect">
            <a:avLst/>
          </a:prstGeom>
        </p:spPr>
        <p:txBody>
          <a:bodyPr wrap="square">
            <a:spAutoFit/>
          </a:bodyPr>
          <a:lstStyle/>
          <a:p>
            <a:pPr marL="273050" indent="-273050" algn="just">
              <a:lnSpc>
                <a:spcPts val="3170"/>
              </a:lnSpc>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Jika </a:t>
            </a:r>
            <a:r>
              <a:rPr lang="id-ID" sz="2400" dirty="0">
                <a:latin typeface="Franklin Gothic Medium Cond" pitchFamily="34" charset="0"/>
                <a:ea typeface="Times New Roman"/>
                <a:cs typeface="Franklin Gothic Medium Cond"/>
              </a:rPr>
              <a:t>router punya 3 interface fisik maka akan memiliki 3 MAC address</a:t>
            </a:r>
            <a:r>
              <a:rPr lang="id-ID" sz="2400" dirty="0" smtClean="0">
                <a:latin typeface="Franklin Gothic Medium Cond" pitchFamily="34" charset="0"/>
                <a:ea typeface="Times New Roman"/>
                <a:cs typeface="Franklin Gothic Medium Cond"/>
              </a:rPr>
              <a:t>.</a:t>
            </a:r>
            <a:endParaRPr lang="id-ID" sz="2400" dirty="0">
              <a:latin typeface="Franklin Gothic Medium Cond" pitchFamily="34" charset="0"/>
              <a:ea typeface="Times New Roman"/>
              <a:cs typeface="Franklin Gothic Medium Cond"/>
            </a:endParaRPr>
          </a:p>
        </p:txBody>
      </p:sp>
      <p:sp>
        <p:nvSpPr>
          <p:cNvPr id="14" name="Rectangle 13"/>
          <p:cNvSpPr/>
          <p:nvPr/>
        </p:nvSpPr>
        <p:spPr>
          <a:xfrm>
            <a:off x="2192475" y="3449708"/>
            <a:ext cx="7851112" cy="913070"/>
          </a:xfrm>
          <a:prstGeom prst="rect">
            <a:avLst/>
          </a:prstGeom>
        </p:spPr>
        <p:txBody>
          <a:bodyPr wrap="square">
            <a:spAutoFit/>
          </a:bodyPr>
          <a:lstStyle/>
          <a:p>
            <a:pPr marL="273050" indent="-273050" algn="just">
              <a:lnSpc>
                <a:spcPts val="3170"/>
              </a:lnSpc>
              <a:spcBef>
                <a:spcPts val="160"/>
              </a:spcBef>
            </a:pPr>
            <a:r>
              <a:rPr lang="id-ID" sz="2400" dirty="0">
                <a:solidFill>
                  <a:srgbClr val="FF9900"/>
                </a:solidFill>
                <a:latin typeface="Franklin Gothic Medium Cond" pitchFamily="34" charset="0"/>
                <a:ea typeface="Times New Roman"/>
                <a:cs typeface="Franklin Gothic Medium Cond"/>
              </a:rPr>
              <a:t>▪</a:t>
            </a:r>
            <a:r>
              <a:rPr lang="id-ID" sz="2400" dirty="0">
                <a:latin typeface="Franklin Gothic Medium Cond" pitchFamily="34" charset="0"/>
                <a:ea typeface="Times New Roman"/>
                <a:cs typeface="Franklin Gothic Medium Cond"/>
              </a:rPr>
              <a:t>  Untuk interface virtual (VLAN, EoIP) maka  diperlukan MAC address virtual</a:t>
            </a:r>
            <a:r>
              <a:rPr lang="id-ID" dirty="0" smtClean="0">
                <a:latin typeface="Franklin Gothic Medium Cond" pitchFamily="34" charset="0"/>
                <a:ea typeface="Times New Roman"/>
                <a:cs typeface="Franklin Gothic Medium Cond"/>
              </a:rPr>
              <a:t>.</a:t>
            </a:r>
            <a:endParaRPr lang="id-ID" dirty="0">
              <a:latin typeface="Franklin Gothic Medium Cond" pitchFamily="34" charset="0"/>
              <a:ea typeface="Times New Roman"/>
              <a:cs typeface="Franklin Gothic Medium Cond"/>
            </a:endParaRPr>
          </a:p>
        </p:txBody>
      </p:sp>
      <p:sp>
        <p:nvSpPr>
          <p:cNvPr id="15" name="Rectangle 14"/>
          <p:cNvSpPr/>
          <p:nvPr/>
        </p:nvSpPr>
        <p:spPr>
          <a:xfrm>
            <a:off x="2202244" y="4259798"/>
            <a:ext cx="6155916" cy="502702"/>
          </a:xfrm>
          <a:prstGeom prst="rect">
            <a:avLst/>
          </a:prstGeom>
        </p:spPr>
        <p:txBody>
          <a:bodyPr wrap="none">
            <a:spAutoFit/>
          </a:bodyPr>
          <a:lstStyle/>
          <a:p>
            <a:pPr marL="273050" indent="-273050" algn="just">
              <a:lnSpc>
                <a:spcPts val="3170"/>
              </a:lnSpc>
              <a:spcBef>
                <a:spcPts val="160"/>
              </a:spcBef>
            </a:pPr>
            <a:r>
              <a:rPr lang="id-ID" sz="2400" dirty="0">
                <a:solidFill>
                  <a:srgbClr val="FF9900"/>
                </a:solidFill>
                <a:latin typeface="Franklin Gothic Medium Cond" pitchFamily="34" charset="0"/>
                <a:ea typeface="Times New Roman"/>
                <a:cs typeface="Franklin Gothic Medium Cond"/>
              </a:rPr>
              <a:t>▪</a:t>
            </a:r>
            <a:r>
              <a:rPr lang="id-ID" sz="2400" dirty="0">
                <a:latin typeface="Franklin Gothic Medium Cond" pitchFamily="34" charset="0"/>
                <a:ea typeface="Times New Roman"/>
                <a:cs typeface="Franklin Gothic Medium Cond"/>
              </a:rPr>
              <a:t>   Terdiri dari </a:t>
            </a:r>
            <a:r>
              <a:rPr lang="id-ID" sz="2400" dirty="0">
                <a:solidFill>
                  <a:srgbClr val="00B050"/>
                </a:solidFill>
                <a:latin typeface="Franklin Gothic Medium Cond" pitchFamily="34" charset="0"/>
                <a:ea typeface="Times New Roman"/>
                <a:cs typeface="Franklin Gothic Medium Cond"/>
              </a:rPr>
              <a:t>48 bit </a:t>
            </a:r>
            <a:r>
              <a:rPr lang="id-ID" sz="2400" dirty="0" smtClean="0">
                <a:solidFill>
                  <a:srgbClr val="00B050"/>
                </a:solidFill>
                <a:latin typeface="Franklin Gothic Medium Cond" pitchFamily="34" charset="0"/>
                <a:ea typeface="Times New Roman"/>
                <a:cs typeface="Franklin Gothic Medium Cond"/>
              </a:rPr>
              <a:t>hexdesimal</a:t>
            </a:r>
            <a:r>
              <a:rPr lang="id-ID" sz="2400" dirty="0" smtClean="0">
                <a:latin typeface="Franklin Gothic Medium Cond" pitchFamily="34" charset="0"/>
                <a:ea typeface="Times New Roman"/>
                <a:cs typeface="Franklin Gothic Medium Cond"/>
              </a:rPr>
              <a:t>, </a:t>
            </a:r>
            <a:r>
              <a:rPr lang="id-ID" sz="2400" dirty="0">
                <a:latin typeface="Franklin Gothic Medium Cond" pitchFamily="34" charset="0"/>
                <a:ea typeface="Times New Roman"/>
                <a:cs typeface="Franklin Gothic Medium Cond"/>
              </a:rPr>
              <a:t>kisaran </a:t>
            </a:r>
            <a:r>
              <a:rPr lang="id-ID" sz="2400" dirty="0">
                <a:solidFill>
                  <a:srgbClr val="00B050"/>
                </a:solidFill>
                <a:latin typeface="Franklin Gothic Medium Cond" pitchFamily="34" charset="0"/>
                <a:ea typeface="Times New Roman"/>
                <a:cs typeface="Franklin Gothic Medium Cond"/>
              </a:rPr>
              <a:t>A-F dan 0-9</a:t>
            </a:r>
            <a:r>
              <a:rPr lang="id-ID" sz="2400" dirty="0">
                <a:latin typeface="Franklin Gothic Medium Cond" pitchFamily="34" charset="0"/>
                <a:ea typeface="Times New Roman"/>
                <a:cs typeface="Franklin Gothic Medium Cond"/>
              </a:rPr>
              <a:t>.</a:t>
            </a:r>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252" y="4698084"/>
            <a:ext cx="3810000" cy="97155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394278" y="4715081"/>
            <a:ext cx="3549543" cy="584775"/>
          </a:xfrm>
          <a:prstGeom prst="rect">
            <a:avLst/>
          </a:prstGeom>
        </p:spPr>
        <p:txBody>
          <a:bodyPr wrap="square">
            <a:spAutoFit/>
          </a:bodyPr>
          <a:lstStyle/>
          <a:p>
            <a:r>
              <a:rPr lang="id-ID" sz="3200" dirty="0">
                <a:solidFill>
                  <a:srgbClr val="000000"/>
                </a:solidFill>
                <a:latin typeface="Franklin Gothic Medium Cond"/>
                <a:ea typeface="Times New Roman"/>
                <a:cs typeface="Franklin Gothic Medium Cond"/>
              </a:rPr>
              <a:t>00:0</a:t>
            </a:r>
            <a:r>
              <a:rPr lang="id-ID" sz="3200" spc="15" dirty="0">
                <a:solidFill>
                  <a:srgbClr val="000000"/>
                </a:solidFill>
                <a:latin typeface="Franklin Gothic Medium Cond"/>
                <a:ea typeface="Times New Roman"/>
                <a:cs typeface="Franklin Gothic Medium Cond"/>
              </a:rPr>
              <a:t>C</a:t>
            </a:r>
            <a:r>
              <a:rPr lang="id-ID" sz="3200" dirty="0">
                <a:solidFill>
                  <a:srgbClr val="000000"/>
                </a:solidFill>
                <a:latin typeface="Franklin Gothic Medium Cond"/>
                <a:ea typeface="Times New Roman"/>
                <a:cs typeface="Franklin Gothic Medium Cond"/>
              </a:rPr>
              <a:t>:42</a:t>
            </a:r>
            <a:r>
              <a:rPr lang="id-ID" sz="3200" spc="15" dirty="0">
                <a:solidFill>
                  <a:srgbClr val="000000"/>
                </a:solidFill>
                <a:latin typeface="Franklin Gothic Medium Cond"/>
                <a:ea typeface="Times New Roman"/>
                <a:cs typeface="Franklin Gothic Medium Cond"/>
              </a:rPr>
              <a:t>:</a:t>
            </a:r>
            <a:r>
              <a:rPr lang="id-ID" sz="3200" dirty="0">
                <a:solidFill>
                  <a:srgbClr val="000000"/>
                </a:solidFill>
                <a:latin typeface="Franklin Gothic Medium Cond"/>
                <a:ea typeface="Times New Roman"/>
                <a:cs typeface="Franklin Gothic Medium Cond"/>
              </a:rPr>
              <a:t>20:</a:t>
            </a:r>
            <a:r>
              <a:rPr lang="id-ID" sz="3200" spc="-150" dirty="0">
                <a:solidFill>
                  <a:srgbClr val="000000"/>
                </a:solidFill>
                <a:latin typeface="Franklin Gothic Medium Cond"/>
                <a:ea typeface="Times New Roman"/>
                <a:cs typeface="Franklin Gothic Medium Cond"/>
              </a:rPr>
              <a:t>9</a:t>
            </a:r>
            <a:r>
              <a:rPr lang="id-ID" sz="3200" spc="-200" dirty="0">
                <a:solidFill>
                  <a:srgbClr val="000000"/>
                </a:solidFill>
                <a:latin typeface="Franklin Gothic Medium Cond"/>
                <a:ea typeface="Times New Roman"/>
                <a:cs typeface="Franklin Gothic Medium Cond"/>
              </a:rPr>
              <a:t>7</a:t>
            </a:r>
            <a:r>
              <a:rPr lang="id-ID" sz="3200" dirty="0">
                <a:solidFill>
                  <a:srgbClr val="000000"/>
                </a:solidFill>
                <a:latin typeface="Franklin Gothic Medium Cond"/>
                <a:ea typeface="Times New Roman"/>
                <a:cs typeface="Franklin Gothic Medium Cond"/>
              </a:rPr>
              <a:t>:68</a:t>
            </a:r>
            <a:endParaRPr lang="id-ID" sz="3200" dirty="0"/>
          </a:p>
        </p:txBody>
      </p:sp>
      <p:sp>
        <p:nvSpPr>
          <p:cNvPr id="18" name="Rectangle 17"/>
          <p:cNvSpPr/>
          <p:nvPr/>
        </p:nvSpPr>
        <p:spPr>
          <a:xfrm>
            <a:off x="3002565" y="5569885"/>
            <a:ext cx="2790764" cy="400110"/>
          </a:xfrm>
          <a:prstGeom prst="rect">
            <a:avLst/>
          </a:prstGeom>
        </p:spPr>
        <p:txBody>
          <a:bodyPr wrap="none">
            <a:spAutoFit/>
          </a:bodyPr>
          <a:lstStyle/>
          <a:p>
            <a:r>
              <a:rPr lang="id-ID" sz="2000" dirty="0">
                <a:solidFill>
                  <a:schemeClr val="tx2">
                    <a:lumMod val="60000"/>
                    <a:lumOff val="40000"/>
                  </a:schemeClr>
                </a:solidFill>
                <a:latin typeface="Franklin Gothic Demi Cond" pitchFamily="34" charset="0"/>
              </a:rPr>
              <a:t>Kode perusahaan pembuat</a:t>
            </a:r>
          </a:p>
        </p:txBody>
      </p:sp>
      <p:sp>
        <p:nvSpPr>
          <p:cNvPr id="19" name="Rectangle 18"/>
          <p:cNvSpPr/>
          <p:nvPr/>
        </p:nvSpPr>
        <p:spPr>
          <a:xfrm>
            <a:off x="6292680" y="5566894"/>
            <a:ext cx="3982693" cy="400110"/>
          </a:xfrm>
          <a:prstGeom prst="rect">
            <a:avLst/>
          </a:prstGeom>
        </p:spPr>
        <p:txBody>
          <a:bodyPr wrap="none">
            <a:spAutoFit/>
          </a:bodyPr>
          <a:lstStyle/>
          <a:p>
            <a:r>
              <a:rPr lang="id-ID" sz="2000" dirty="0">
                <a:solidFill>
                  <a:schemeClr val="accent2">
                    <a:lumMod val="60000"/>
                    <a:lumOff val="40000"/>
                  </a:schemeClr>
                </a:solidFill>
                <a:latin typeface="Franklin Gothic Demi Cond" pitchFamily="34" charset="0"/>
              </a:rPr>
              <a:t>Kode unik untuk perangkat yang dibuat</a:t>
            </a:r>
          </a:p>
        </p:txBody>
      </p:sp>
    </p:spTree>
    <p:extLst>
      <p:ext uri="{BB962C8B-B14F-4D97-AF65-F5344CB8AC3E}">
        <p14:creationId xmlns:p14="http://schemas.microsoft.com/office/powerpoint/2010/main" val="315074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12080" y="6396335"/>
            <a:ext cx="3982950" cy="461665"/>
          </a:xfrm>
          <a:prstGeom prst="rect">
            <a:avLst/>
          </a:prstGeom>
          <a:noFill/>
        </p:spPr>
        <p:txBody>
          <a:bodyPr wrap="none" lIns="91440" tIns="45720" rIns="91440" bIns="45720">
            <a:spAutoFit/>
          </a:bodyPr>
          <a:lstStyle/>
          <a:p>
            <a:pPr algn="ctr"/>
            <a:r>
              <a:rPr lang="id-ID"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Yohanes Ferdinandus SGW,ST.</a:t>
            </a:r>
            <a:endParaRPr lang="en-US" sz="2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Rectangle 10"/>
          <p:cNvSpPr/>
          <p:nvPr/>
        </p:nvSpPr>
        <p:spPr>
          <a:xfrm>
            <a:off x="2834843" y="1647290"/>
            <a:ext cx="7982882" cy="1477328"/>
          </a:xfrm>
          <a:prstGeom prst="rect">
            <a:avLst/>
          </a:prstGeom>
        </p:spPr>
        <p:txBody>
          <a:bodyPr wrap="square">
            <a:spAutoFit/>
          </a:bodyPr>
          <a:lstStyle/>
          <a:p>
            <a:r>
              <a:rPr lang="en-US" b="1" dirty="0" smtClean="0"/>
              <a:t>What is term for the hardware coded address found on an interface?</a:t>
            </a:r>
            <a:endParaRPr lang="id-ID" dirty="0" smtClean="0"/>
          </a:p>
          <a:p>
            <a:r>
              <a:rPr lang="en-US" dirty="0" smtClean="0"/>
              <a:t>A.  FQDN Address</a:t>
            </a:r>
            <a:endParaRPr lang="id-ID" dirty="0" smtClean="0"/>
          </a:p>
          <a:p>
            <a:r>
              <a:rPr lang="en-US" dirty="0" smtClean="0"/>
              <a:t>B.  IP Address</a:t>
            </a:r>
            <a:endParaRPr lang="id-ID" dirty="0" smtClean="0"/>
          </a:p>
          <a:p>
            <a:r>
              <a:rPr lang="en-US" dirty="0" smtClean="0"/>
              <a:t>C.  MAC Address</a:t>
            </a:r>
            <a:endParaRPr lang="id-ID" dirty="0" smtClean="0"/>
          </a:p>
          <a:p>
            <a:r>
              <a:rPr lang="en-US" dirty="0" smtClean="0"/>
              <a:t>D.  Interface Address</a:t>
            </a:r>
            <a:endParaRPr lang="id-ID" dirty="0"/>
          </a:p>
        </p:txBody>
      </p:sp>
      <p:sp>
        <p:nvSpPr>
          <p:cNvPr id="12" name="Rectangle 11"/>
          <p:cNvSpPr/>
          <p:nvPr/>
        </p:nvSpPr>
        <p:spPr>
          <a:xfrm>
            <a:off x="2726079" y="3446621"/>
            <a:ext cx="7641596" cy="1477328"/>
          </a:xfrm>
          <a:prstGeom prst="rect">
            <a:avLst/>
          </a:prstGeom>
        </p:spPr>
        <p:txBody>
          <a:bodyPr wrap="square">
            <a:spAutoFit/>
          </a:bodyPr>
          <a:lstStyle/>
          <a:p>
            <a:r>
              <a:rPr lang="en-US" b="1" dirty="0" smtClean="0"/>
              <a:t>Select </a:t>
            </a:r>
            <a:r>
              <a:rPr lang="en-US" b="1" dirty="0"/>
              <a:t>valid </a:t>
            </a:r>
            <a:r>
              <a:rPr lang="en-US" b="1" dirty="0" smtClean="0"/>
              <a:t>MAC-address</a:t>
            </a:r>
            <a:r>
              <a:rPr lang="en-US" dirty="0"/>
              <a:t/>
            </a:r>
            <a:br>
              <a:rPr lang="en-US" dirty="0"/>
            </a:br>
            <a:r>
              <a:rPr lang="en-US" dirty="0"/>
              <a:t>A.  AEC8:21F1:AA44:54FF:1111:DDAE:0212:1201</a:t>
            </a:r>
            <a:endParaRPr lang="id-ID" dirty="0"/>
          </a:p>
          <a:p>
            <a:r>
              <a:rPr lang="en-US" dirty="0"/>
              <a:t>B.  G2:60:CF:21:99:H0</a:t>
            </a:r>
            <a:endParaRPr lang="id-ID" dirty="0"/>
          </a:p>
          <a:p>
            <a:r>
              <a:rPr lang="en-US" dirty="0"/>
              <a:t>C.  192.168.0.0/16</a:t>
            </a:r>
            <a:endParaRPr lang="id-ID" dirty="0"/>
          </a:p>
          <a:p>
            <a:r>
              <a:rPr lang="en-US" dirty="0"/>
              <a:t>D.  00:00:5E:80:EE:B0</a:t>
            </a:r>
            <a:endParaRPr lang="id-ID" dirty="0"/>
          </a:p>
        </p:txBody>
      </p:sp>
      <p:sp>
        <p:nvSpPr>
          <p:cNvPr id="13" name="Rectangle 12"/>
          <p:cNvSpPr/>
          <p:nvPr/>
        </p:nvSpPr>
        <p:spPr>
          <a:xfrm>
            <a:off x="2920789" y="2535232"/>
            <a:ext cx="1798985" cy="2700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
        <p:nvSpPr>
          <p:cNvPr id="14" name="Rectangle 13"/>
          <p:cNvSpPr/>
          <p:nvPr/>
        </p:nvSpPr>
        <p:spPr>
          <a:xfrm>
            <a:off x="2814200" y="4571711"/>
            <a:ext cx="2197879" cy="2700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
        <p:nvSpPr>
          <p:cNvPr id="15" name="Rectangle 14"/>
          <p:cNvSpPr/>
          <p:nvPr/>
        </p:nvSpPr>
        <p:spPr>
          <a:xfrm>
            <a:off x="3688080" y="285353"/>
            <a:ext cx="6189979" cy="769441"/>
          </a:xfrm>
          <a:prstGeom prst="rect">
            <a:avLst/>
          </a:prstGeom>
          <a:noFill/>
        </p:spPr>
        <p:txBody>
          <a:bodyPr wrap="square" lIns="91440" tIns="45720" rIns="91440" bIns="45720">
            <a:spAutoFit/>
          </a:bodyPr>
          <a:lstStyle/>
          <a:p>
            <a:pPr algn="ctr"/>
            <a:r>
              <a:rPr lang="id-ID" sz="4400"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MAC  ADDRESS </a:t>
            </a:r>
            <a:endParaRPr lang="id-ID" sz="4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4688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3" grpId="1" animBg="1"/>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98675" y="108630"/>
            <a:ext cx="6189979" cy="584775"/>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DIAGRAM</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11" name="Rectangle 10"/>
          <p:cNvSpPr/>
          <p:nvPr/>
        </p:nvSpPr>
        <p:spPr>
          <a:xfrm>
            <a:off x="2693670" y="1568113"/>
            <a:ext cx="8229600" cy="2923877"/>
          </a:xfrm>
          <a:prstGeom prst="rect">
            <a:avLst/>
          </a:prstGeom>
        </p:spPr>
        <p:txBody>
          <a:bodyPr wrap="square" lIns="0">
            <a:spAutoFit/>
          </a:bodyPr>
          <a:lstStyle/>
          <a:p>
            <a:pPr marL="342900" indent="-342900">
              <a:buFont typeface="Wingdings" pitchFamily="2" charset="2"/>
              <a:buChar char="§"/>
            </a:pPr>
            <a:r>
              <a:rPr lang="id-ID" sz="2000" dirty="0" smtClean="0">
                <a:latin typeface="Franklin Gothic Medium Cond" pitchFamily="34" charset="0"/>
              </a:rPr>
              <a:t>Internet </a:t>
            </a:r>
            <a:r>
              <a:rPr lang="id-ID" sz="2000" dirty="0">
                <a:latin typeface="Franklin Gothic Medium Cond" pitchFamily="34" charset="0"/>
              </a:rPr>
              <a:t>Protocol/IP Address digunakan untuk </a:t>
            </a:r>
            <a:r>
              <a:rPr lang="id-ID" sz="2000" dirty="0" smtClean="0">
                <a:latin typeface="Franklin Gothic Medium Cond" pitchFamily="34" charset="0"/>
              </a:rPr>
              <a:t>pengalamatan </a:t>
            </a:r>
            <a:r>
              <a:rPr lang="id-ID" sz="2000" dirty="0">
                <a:latin typeface="Franklin Gothic Medium Cond" pitchFamily="34" charset="0"/>
              </a:rPr>
              <a:t>suatu </a:t>
            </a:r>
            <a:r>
              <a:rPr lang="id-ID" sz="2000" dirty="0" smtClean="0">
                <a:latin typeface="Franklin Gothic Medium Cond" pitchFamily="34" charset="0"/>
              </a:rPr>
              <a:t>perangkat dalam jaringan komputer  </a:t>
            </a:r>
            <a:r>
              <a:rPr lang="id-ID" sz="2000" dirty="0">
                <a:latin typeface="Franklin Gothic Medium Cond" pitchFamily="34" charset="0"/>
              </a:rPr>
              <a:t>secara </a:t>
            </a:r>
            <a:r>
              <a:rPr lang="id-ID" sz="2000" dirty="0" smtClean="0">
                <a:latin typeface="Franklin Gothic Medium Cond" pitchFamily="34" charset="0"/>
              </a:rPr>
              <a:t>logical, sehingga perangkat –perangkat tersebut dapat saling berkomunikasi</a:t>
            </a:r>
            <a:r>
              <a:rPr lang="id-ID" sz="2400" dirty="0" smtClean="0">
                <a:latin typeface="Franklin Gothic Medium Cond" pitchFamily="34" charset="0"/>
              </a:rPr>
              <a:t>.</a:t>
            </a:r>
          </a:p>
          <a:p>
            <a:pPr marL="342900" indent="-342900">
              <a:buFont typeface="Wingdings" pitchFamily="2" charset="2"/>
              <a:buChar char="§"/>
            </a:pPr>
            <a:r>
              <a:rPr lang="id-ID" sz="2000" dirty="0" smtClean="0">
                <a:latin typeface="Franklin Gothic Medium Cond" pitchFamily="34" charset="0"/>
              </a:rPr>
              <a:t>Asosiasi internasional yang mengatur penggunaan alamat IP adalah </a:t>
            </a:r>
            <a:r>
              <a:rPr lang="id-ID" sz="2000" dirty="0" smtClean="0">
                <a:solidFill>
                  <a:srgbClr val="FF0000"/>
                </a:solidFill>
                <a:latin typeface="Franklin Gothic Medium Cond" pitchFamily="34" charset="0"/>
              </a:rPr>
              <a:t>IANA</a:t>
            </a:r>
            <a:endParaRPr lang="en-AU" sz="2000" dirty="0" smtClean="0">
              <a:solidFill>
                <a:srgbClr val="FF0000"/>
              </a:solidFill>
              <a:latin typeface="Franklin Gothic Medium Cond" pitchFamily="34" charset="0"/>
            </a:endParaRPr>
          </a:p>
          <a:p>
            <a:pPr marL="342900" indent="-342900">
              <a:buFont typeface="Wingdings" pitchFamily="2" charset="2"/>
              <a:buChar char="§"/>
            </a:pPr>
            <a:r>
              <a:rPr lang="en-AU" sz="2000" dirty="0" smtClean="0">
                <a:latin typeface="Franklin Gothic Medium Cond" pitchFamily="34" charset="0"/>
              </a:rPr>
              <a:t>IP address </a:t>
            </a:r>
            <a:r>
              <a:rPr lang="en-AU" sz="2000" dirty="0" err="1" smtClean="0">
                <a:latin typeface="Franklin Gothic Medium Cond" pitchFamily="34" charset="0"/>
              </a:rPr>
              <a:t>berbasis</a:t>
            </a:r>
            <a:r>
              <a:rPr lang="en-AU" sz="2000" dirty="0" smtClean="0">
                <a:latin typeface="Franklin Gothic Medium Cond" pitchFamily="34" charset="0"/>
              </a:rPr>
              <a:t> </a:t>
            </a:r>
            <a:r>
              <a:rPr lang="en-AU" sz="2000" dirty="0" err="1" smtClean="0">
                <a:latin typeface="Franklin Gothic Medium Cond" pitchFamily="34" charset="0"/>
              </a:rPr>
              <a:t>kelas</a:t>
            </a:r>
            <a:r>
              <a:rPr lang="en-AU" sz="2000" dirty="0" smtClean="0">
                <a:latin typeface="Franklin Gothic Medium Cond" pitchFamily="34" charset="0"/>
              </a:rPr>
              <a:t> </a:t>
            </a:r>
            <a:r>
              <a:rPr lang="en-AU" sz="2000" dirty="0" err="1" smtClean="0">
                <a:latin typeface="Franklin Gothic Medium Cond" pitchFamily="34" charset="0"/>
              </a:rPr>
              <a:t>sudah</a:t>
            </a:r>
            <a:r>
              <a:rPr lang="en-AU" sz="2000" dirty="0" smtClean="0">
                <a:latin typeface="Franklin Gothic Medium Cond" pitchFamily="34" charset="0"/>
              </a:rPr>
              <a:t> out-of-date (</a:t>
            </a:r>
            <a:r>
              <a:rPr lang="en-AU" sz="2000" dirty="0" err="1" smtClean="0">
                <a:latin typeface="Franklin Gothic Medium Cond" pitchFamily="34" charset="0"/>
              </a:rPr>
              <a:t>terakhir</a:t>
            </a:r>
            <a:r>
              <a:rPr lang="en-AU" sz="2000" dirty="0" smtClean="0">
                <a:latin typeface="Franklin Gothic Medium Cond" pitchFamily="34" charset="0"/>
              </a:rPr>
              <a:t> </a:t>
            </a:r>
            <a:r>
              <a:rPr lang="en-AU" sz="2000" dirty="0" err="1" smtClean="0">
                <a:latin typeface="Franklin Gothic Medium Cond" pitchFamily="34" charset="0"/>
              </a:rPr>
              <a:t>tahun</a:t>
            </a:r>
            <a:r>
              <a:rPr lang="en-AU" sz="2000" dirty="0" smtClean="0">
                <a:latin typeface="Franklin Gothic Medium Cond" pitchFamily="34" charset="0"/>
              </a:rPr>
              <a:t> 1995)</a:t>
            </a:r>
          </a:p>
          <a:p>
            <a:pPr marL="342900" indent="-342900">
              <a:buFont typeface="Wingdings" pitchFamily="2" charset="2"/>
              <a:buChar char="§"/>
            </a:pPr>
            <a:r>
              <a:rPr lang="en-AU" sz="2000" dirty="0" smtClean="0">
                <a:latin typeface="Franklin Gothic Medium Cond" pitchFamily="34" charset="0"/>
              </a:rPr>
              <a:t>IP address yang </a:t>
            </a:r>
            <a:r>
              <a:rPr lang="en-AU" sz="2000" dirty="0" err="1" smtClean="0">
                <a:latin typeface="Franklin Gothic Medium Cond" pitchFamily="34" charset="0"/>
              </a:rPr>
              <a:t>digunakan</a:t>
            </a:r>
            <a:r>
              <a:rPr lang="en-AU" sz="2000" dirty="0" smtClean="0">
                <a:latin typeface="Franklin Gothic Medium Cond" pitchFamily="34" charset="0"/>
              </a:rPr>
              <a:t> </a:t>
            </a:r>
            <a:r>
              <a:rPr lang="en-AU" sz="2000" dirty="0" err="1" smtClean="0">
                <a:latin typeface="Franklin Gothic Medium Cond" pitchFamily="34" charset="0"/>
              </a:rPr>
              <a:t>saat</a:t>
            </a:r>
            <a:r>
              <a:rPr lang="en-AU" sz="2000" dirty="0" smtClean="0">
                <a:latin typeface="Franklin Gothic Medium Cond" pitchFamily="34" charset="0"/>
              </a:rPr>
              <a:t> </a:t>
            </a:r>
            <a:r>
              <a:rPr lang="en-AU" sz="2000" dirty="0" err="1" smtClean="0">
                <a:latin typeface="Franklin Gothic Medium Cond" pitchFamily="34" charset="0"/>
              </a:rPr>
              <a:t>ini</a:t>
            </a:r>
            <a:r>
              <a:rPr lang="en-AU" sz="2000" dirty="0" smtClean="0">
                <a:latin typeface="Franklin Gothic Medium Cond" pitchFamily="34" charset="0"/>
              </a:rPr>
              <a:t> </a:t>
            </a:r>
            <a:r>
              <a:rPr lang="en-AU" sz="2000" dirty="0" err="1" smtClean="0">
                <a:latin typeface="Franklin Gothic Medium Cond" pitchFamily="34" charset="0"/>
              </a:rPr>
              <a:t>adalah</a:t>
            </a:r>
            <a:r>
              <a:rPr lang="en-AU" sz="2000" dirty="0" smtClean="0">
                <a:latin typeface="Franklin Gothic Medium Cond" pitchFamily="34" charset="0"/>
              </a:rPr>
              <a:t> </a:t>
            </a:r>
            <a:r>
              <a:rPr lang="en-AU" sz="2000" dirty="0" err="1" smtClean="0">
                <a:latin typeface="Franklin Gothic Medium Cond" pitchFamily="34" charset="0"/>
              </a:rPr>
              <a:t>berbasis</a:t>
            </a:r>
            <a:r>
              <a:rPr lang="en-AU" sz="2000" dirty="0" smtClean="0">
                <a:latin typeface="Franklin Gothic Medium Cond" pitchFamily="34" charset="0"/>
              </a:rPr>
              <a:t> classless </a:t>
            </a:r>
            <a:r>
              <a:rPr lang="en-AU" sz="2000" dirty="0" smtClean="0">
                <a:latin typeface="Franklin Gothic Medium Cond" pitchFamily="34" charset="0"/>
                <a:sym typeface="Wingdings" pitchFamily="2" charset="2"/>
              </a:rPr>
              <a:t> VLSM (variable length subnet mask)</a:t>
            </a:r>
          </a:p>
          <a:p>
            <a:pPr marL="342900" indent="-342900">
              <a:buFont typeface="Wingdings" pitchFamily="2" charset="2"/>
              <a:buChar char="§"/>
            </a:pPr>
            <a:r>
              <a:rPr lang="en-AU" sz="2000" dirty="0" smtClean="0">
                <a:latin typeface="Franklin Gothic Medium Cond" pitchFamily="34" charset="0"/>
                <a:sym typeface="Wingdings" pitchFamily="2" charset="2"/>
              </a:rPr>
              <a:t>CIDR (Classless inter domain routing)</a:t>
            </a:r>
            <a:endParaRPr lang="en-AU" sz="2000" dirty="0" smtClean="0">
              <a:latin typeface="Franklin Gothic Medium Cond" pitchFamily="34" charset="0"/>
            </a:endParaRPr>
          </a:p>
          <a:p>
            <a:pPr marL="342900" indent="-342900">
              <a:buFont typeface="Wingdings" pitchFamily="2" charset="2"/>
              <a:buChar char="§"/>
            </a:pPr>
            <a:endParaRPr lang="id-ID" sz="2000" dirty="0">
              <a:solidFill>
                <a:srgbClr val="FF0000"/>
              </a:solidFill>
              <a:latin typeface="Franklin Gothic Medium Cond" pitchFamily="34" charset="0"/>
            </a:endParaRPr>
          </a:p>
        </p:txBody>
      </p:sp>
      <p:pic>
        <p:nvPicPr>
          <p:cNvPr id="12" name="Picture 2" descr="https://averouswari.files.wordpress.com/2013/06/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56" y="3526540"/>
            <a:ext cx="4067175"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8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314" y="239485"/>
            <a:ext cx="9601200" cy="566057"/>
          </a:xfrm>
        </p:spPr>
        <p:txBody>
          <a:bodyPr>
            <a:normAutofit fontScale="90000"/>
          </a:bodyPr>
          <a:lstStyle/>
          <a:p>
            <a:r>
              <a:rPr lang="en-US" dirty="0" smtClean="0"/>
              <a:t>IP Address</a:t>
            </a:r>
            <a:endParaRPr lang="en-US" dirty="0"/>
          </a:p>
        </p:txBody>
      </p:sp>
      <p:sp>
        <p:nvSpPr>
          <p:cNvPr id="3" name="Content Placeholder 2"/>
          <p:cNvSpPr>
            <a:spLocks noGrp="1"/>
          </p:cNvSpPr>
          <p:nvPr>
            <p:ph idx="1"/>
          </p:nvPr>
        </p:nvSpPr>
        <p:spPr>
          <a:xfrm>
            <a:off x="914400" y="968829"/>
            <a:ext cx="10058400" cy="4898571"/>
          </a:xfrm>
        </p:spPr>
        <p:txBody>
          <a:bodyPr/>
          <a:lstStyle/>
          <a:p>
            <a:pPr marL="0" indent="0">
              <a:buNone/>
            </a:pPr>
            <a:r>
              <a:rPr lang="en-US" dirty="0"/>
              <a:t>Agar </a:t>
            </a:r>
            <a:r>
              <a:rPr lang="en-US" dirty="0" err="1"/>
              <a:t>satu</a:t>
            </a:r>
            <a:r>
              <a:rPr lang="en-US" dirty="0"/>
              <a:t> </a:t>
            </a:r>
            <a:r>
              <a:rPr lang="en-US" dirty="0" err="1"/>
              <a:t>komputer</a:t>
            </a:r>
            <a:r>
              <a:rPr lang="en-US" dirty="0"/>
              <a:t> </a:t>
            </a:r>
            <a:r>
              <a:rPr lang="en-US" dirty="0" err="1"/>
              <a:t>bisa</a:t>
            </a:r>
            <a:r>
              <a:rPr lang="en-US" dirty="0"/>
              <a:t> </a:t>
            </a:r>
            <a:r>
              <a:rPr lang="en-US" dirty="0" err="1"/>
              <a:t>terhubung</a:t>
            </a:r>
            <a:r>
              <a:rPr lang="en-US" dirty="0"/>
              <a:t> </a:t>
            </a:r>
            <a:r>
              <a:rPr lang="en-US" dirty="0" err="1"/>
              <a:t>dengan</a:t>
            </a:r>
            <a:r>
              <a:rPr lang="en-US" dirty="0"/>
              <a:t> </a:t>
            </a:r>
            <a:r>
              <a:rPr lang="en-US" dirty="0" err="1"/>
              <a:t>komputer</a:t>
            </a:r>
            <a:r>
              <a:rPr lang="en-US" dirty="0"/>
              <a:t> </a:t>
            </a:r>
            <a:r>
              <a:rPr lang="en-US" dirty="0" err="1"/>
              <a:t>lainnya</a:t>
            </a:r>
            <a:r>
              <a:rPr lang="en-US" dirty="0"/>
              <a:t> </a:t>
            </a:r>
            <a:r>
              <a:rPr lang="en-US" dirty="0" err="1"/>
              <a:t>selain</a:t>
            </a:r>
            <a:r>
              <a:rPr lang="en-US" dirty="0"/>
              <a:t> </a:t>
            </a:r>
            <a:r>
              <a:rPr lang="en-US" dirty="0" err="1" smtClean="0"/>
              <a:t>memerlukan</a:t>
            </a:r>
            <a:r>
              <a:rPr lang="en-US" dirty="0" smtClean="0"/>
              <a:t> </a:t>
            </a:r>
            <a:r>
              <a:rPr lang="en-US" dirty="0" err="1" smtClean="0"/>
              <a:t>peralatan</a:t>
            </a:r>
            <a:r>
              <a:rPr lang="en-US" dirty="0" smtClean="0"/>
              <a:t> </a:t>
            </a:r>
            <a:r>
              <a:rPr lang="en-US" dirty="0" err="1" smtClean="0"/>
              <a:t>jaringan</a:t>
            </a:r>
            <a:r>
              <a:rPr lang="en-US" dirty="0" smtClean="0"/>
              <a:t> </a:t>
            </a:r>
            <a:r>
              <a:rPr lang="en-US" dirty="0" err="1"/>
              <a:t>juga</a:t>
            </a:r>
            <a:r>
              <a:rPr lang="en-US" dirty="0"/>
              <a:t> </a:t>
            </a:r>
            <a:r>
              <a:rPr lang="en-US" dirty="0" err="1"/>
              <a:t>diperlukan</a:t>
            </a:r>
            <a:r>
              <a:rPr lang="en-US" dirty="0"/>
              <a:t> </a:t>
            </a:r>
            <a:r>
              <a:rPr lang="en-US" dirty="0" err="1"/>
              <a:t>suatu</a:t>
            </a:r>
            <a:r>
              <a:rPr lang="en-US" dirty="0"/>
              <a:t> </a:t>
            </a:r>
            <a:r>
              <a:rPr lang="en-US" dirty="0" err="1"/>
              <a:t>alamat</a:t>
            </a:r>
            <a:r>
              <a:rPr lang="en-US" dirty="0"/>
              <a:t> agar </a:t>
            </a:r>
            <a:r>
              <a:rPr lang="en-US" dirty="0" err="1"/>
              <a:t>komputer</a:t>
            </a:r>
            <a:r>
              <a:rPr lang="en-US" dirty="0"/>
              <a:t> </a:t>
            </a:r>
            <a:r>
              <a:rPr lang="en-US" dirty="0" err="1"/>
              <a:t>tersebut</a:t>
            </a:r>
            <a:r>
              <a:rPr lang="en-US" dirty="0"/>
              <a:t> </a:t>
            </a:r>
            <a:r>
              <a:rPr lang="en-US" dirty="0" err="1" smtClean="0"/>
              <a:t>dapat</a:t>
            </a:r>
            <a:r>
              <a:rPr lang="en-US" dirty="0" smtClean="0"/>
              <a:t> </a:t>
            </a:r>
            <a:r>
              <a:rPr lang="en-US" dirty="0" err="1" smtClean="0"/>
              <a:t>dikenali</a:t>
            </a:r>
            <a:r>
              <a:rPr lang="en-US" dirty="0" smtClean="0"/>
              <a:t>,</a:t>
            </a:r>
          </a:p>
          <a:p>
            <a:pPr marL="0" indent="0">
              <a:buNone/>
            </a:pPr>
            <a:r>
              <a:rPr lang="en-US" dirty="0" err="1" smtClean="0"/>
              <a:t>Alamat</a:t>
            </a:r>
            <a:r>
              <a:rPr lang="en-US" dirty="0" smtClean="0"/>
              <a:t> </a:t>
            </a:r>
            <a:r>
              <a:rPr lang="en-US" dirty="0" err="1" smtClean="0"/>
              <a:t>tersebut</a:t>
            </a:r>
            <a:r>
              <a:rPr lang="en-US" dirty="0" smtClean="0"/>
              <a:t> </a:t>
            </a:r>
            <a:r>
              <a:rPr lang="en-US" dirty="0" err="1" smtClean="0"/>
              <a:t>biasa</a:t>
            </a:r>
            <a:r>
              <a:rPr lang="en-US" dirty="0" smtClean="0"/>
              <a:t> </a:t>
            </a:r>
            <a:r>
              <a:rPr lang="en-US" dirty="0" err="1"/>
              <a:t>disebut</a:t>
            </a:r>
            <a:r>
              <a:rPr lang="en-US" dirty="0"/>
              <a:t> </a:t>
            </a:r>
            <a:r>
              <a:rPr lang="en-US" dirty="0" err="1" smtClean="0"/>
              <a:t>dengan</a:t>
            </a:r>
            <a:r>
              <a:rPr lang="en-US" dirty="0" smtClean="0"/>
              <a:t> </a:t>
            </a:r>
            <a:r>
              <a:rPr lang="en-US" dirty="0"/>
              <a:t>IP Address. </a:t>
            </a:r>
            <a:endParaRPr lang="en-US" dirty="0" smtClean="0"/>
          </a:p>
          <a:p>
            <a:pPr marL="0" indent="0">
              <a:buNone/>
            </a:pPr>
            <a:r>
              <a:rPr lang="en-US" dirty="0" smtClean="0"/>
              <a:t>IP </a:t>
            </a:r>
            <a:r>
              <a:rPr lang="en-US" dirty="0"/>
              <a:t>Address </a:t>
            </a:r>
            <a:r>
              <a:rPr lang="en-US" dirty="0" err="1"/>
              <a:t>adalah</a:t>
            </a:r>
            <a:r>
              <a:rPr lang="en-US" dirty="0"/>
              <a:t> </a:t>
            </a:r>
            <a:r>
              <a:rPr lang="en-US" dirty="0" err="1"/>
              <a:t>alamat</a:t>
            </a:r>
            <a:r>
              <a:rPr lang="en-US" dirty="0"/>
              <a:t> </a:t>
            </a:r>
            <a:r>
              <a:rPr lang="en-US" dirty="0" smtClean="0"/>
              <a:t>yang </a:t>
            </a:r>
            <a:r>
              <a:rPr lang="en-US" dirty="0" err="1" smtClean="0"/>
              <a:t>diberikan</a:t>
            </a:r>
            <a:r>
              <a:rPr lang="en-US" dirty="0" smtClean="0"/>
              <a:t> </a:t>
            </a:r>
            <a:r>
              <a:rPr lang="en-US" dirty="0" err="1"/>
              <a:t>ke</a:t>
            </a:r>
            <a:r>
              <a:rPr lang="en-US" dirty="0"/>
              <a:t> </a:t>
            </a:r>
            <a:r>
              <a:rPr lang="en-US" dirty="0" err="1"/>
              <a:t>jaringan</a:t>
            </a:r>
            <a:r>
              <a:rPr lang="en-US" dirty="0"/>
              <a:t> </a:t>
            </a:r>
            <a:r>
              <a:rPr lang="en-US" dirty="0" err="1"/>
              <a:t>dan</a:t>
            </a:r>
            <a:r>
              <a:rPr lang="en-US" dirty="0"/>
              <a:t> </a:t>
            </a:r>
            <a:r>
              <a:rPr lang="en-US" dirty="0" err="1"/>
              <a:t>peralatan</a:t>
            </a:r>
            <a:r>
              <a:rPr lang="en-US" dirty="0"/>
              <a:t> </a:t>
            </a:r>
            <a:r>
              <a:rPr lang="en-US" dirty="0" err="1"/>
              <a:t>jaringan</a:t>
            </a:r>
            <a:r>
              <a:rPr lang="en-US" dirty="0"/>
              <a:t> yang </a:t>
            </a:r>
            <a:r>
              <a:rPr lang="en-US" dirty="0" err="1"/>
              <a:t>menggunakan</a:t>
            </a:r>
            <a:r>
              <a:rPr lang="en-US" dirty="0"/>
              <a:t> </a:t>
            </a:r>
            <a:r>
              <a:rPr lang="en-US" dirty="0" err="1"/>
              <a:t>protokol</a:t>
            </a:r>
            <a:r>
              <a:rPr lang="en-US" dirty="0"/>
              <a:t> </a:t>
            </a:r>
            <a:r>
              <a:rPr lang="en-US" dirty="0" smtClean="0"/>
              <a:t>TCP/IP. IP </a:t>
            </a:r>
            <a:r>
              <a:rPr lang="en-US" dirty="0"/>
              <a:t>Address </a:t>
            </a:r>
            <a:r>
              <a:rPr lang="en-US" dirty="0" err="1"/>
              <a:t>terdiri</a:t>
            </a:r>
            <a:r>
              <a:rPr lang="en-US" dirty="0"/>
              <a:t> </a:t>
            </a:r>
            <a:r>
              <a:rPr lang="en-US" dirty="0" err="1"/>
              <a:t>dari</a:t>
            </a:r>
            <a:r>
              <a:rPr lang="en-US" dirty="0"/>
              <a:t> </a:t>
            </a:r>
            <a:r>
              <a:rPr lang="en-US" dirty="0" err="1"/>
              <a:t>atas</a:t>
            </a:r>
            <a:r>
              <a:rPr lang="en-US" dirty="0"/>
              <a:t> </a:t>
            </a:r>
            <a:r>
              <a:rPr lang="en-US" b="1" dirty="0"/>
              <a:t>32 bit</a:t>
            </a:r>
            <a:r>
              <a:rPr lang="en-US" dirty="0"/>
              <a:t> </a:t>
            </a:r>
            <a:r>
              <a:rPr lang="en-US" dirty="0" err="1"/>
              <a:t>angka</a:t>
            </a:r>
            <a:r>
              <a:rPr lang="en-US" dirty="0"/>
              <a:t> </a:t>
            </a:r>
            <a:r>
              <a:rPr lang="en-US" dirty="0" err="1"/>
              <a:t>biner</a:t>
            </a:r>
            <a:r>
              <a:rPr lang="en-US" dirty="0"/>
              <a:t> yang </a:t>
            </a:r>
            <a:r>
              <a:rPr lang="en-US" dirty="0" err="1" smtClean="0"/>
              <a:t>dibagi</a:t>
            </a:r>
            <a:r>
              <a:rPr lang="en-US" dirty="0" smtClean="0"/>
              <a:t> </a:t>
            </a:r>
            <a:r>
              <a:rPr lang="en-US" dirty="0" err="1" smtClean="0"/>
              <a:t>dalam</a:t>
            </a:r>
            <a:r>
              <a:rPr lang="en-US" dirty="0" smtClean="0"/>
              <a:t> 4 </a:t>
            </a:r>
            <a:r>
              <a:rPr lang="en-US" dirty="0" err="1" smtClean="0"/>
              <a:t>oktet</a:t>
            </a:r>
            <a:r>
              <a:rPr lang="en-US" dirty="0" smtClean="0"/>
              <a:t> </a:t>
            </a:r>
            <a:r>
              <a:rPr lang="en-US" dirty="0" err="1" smtClean="0"/>
              <a:t>bilangan</a:t>
            </a:r>
            <a:r>
              <a:rPr lang="en-US" dirty="0" smtClean="0"/>
              <a:t> decimal yang </a:t>
            </a:r>
            <a:r>
              <a:rPr lang="en-US" dirty="0" err="1"/>
              <a:t>dipisahkan</a:t>
            </a:r>
            <a:r>
              <a:rPr lang="en-US" dirty="0"/>
              <a:t> </a:t>
            </a:r>
            <a:r>
              <a:rPr lang="en-US" dirty="0" err="1"/>
              <a:t>oleh</a:t>
            </a:r>
            <a:r>
              <a:rPr lang="en-US" dirty="0"/>
              <a:t> </a:t>
            </a:r>
            <a:r>
              <a:rPr lang="en-US" dirty="0" err="1"/>
              <a:t>tanda</a:t>
            </a:r>
            <a:r>
              <a:rPr lang="en-US" dirty="0"/>
              <a:t> </a:t>
            </a:r>
            <a:r>
              <a:rPr lang="en-US" dirty="0" err="1" smtClean="0"/>
              <a:t>titik</a:t>
            </a:r>
            <a:r>
              <a:rPr lang="en-US" dirty="0" smtClean="0"/>
              <a:t>.</a:t>
            </a:r>
          </a:p>
          <a:p>
            <a:pPr marL="0" indent="0">
              <a:buNone/>
            </a:pPr>
            <a:endParaRPr lang="en-US" dirty="0"/>
          </a:p>
          <a:p>
            <a:pPr marL="0" indent="0">
              <a:buNone/>
            </a:pPr>
            <a:endParaRPr lang="en-US" dirty="0" smtClean="0"/>
          </a:p>
          <a:p>
            <a:pPr marL="0" indent="0">
              <a:buNone/>
            </a:pPr>
            <a:endParaRPr lang="en-US" dirty="0"/>
          </a:p>
        </p:txBody>
      </p:sp>
      <p:grpSp>
        <p:nvGrpSpPr>
          <p:cNvPr id="24" name="Group 23"/>
          <p:cNvGrpSpPr/>
          <p:nvPr/>
        </p:nvGrpSpPr>
        <p:grpSpPr>
          <a:xfrm>
            <a:off x="1443844" y="3167736"/>
            <a:ext cx="9434955" cy="2627830"/>
            <a:chOff x="1443844" y="3418114"/>
            <a:chExt cx="9434955" cy="2627830"/>
          </a:xfrm>
        </p:grpSpPr>
        <p:grpSp>
          <p:nvGrpSpPr>
            <p:cNvPr id="14" name="Group 13"/>
            <p:cNvGrpSpPr/>
            <p:nvPr/>
          </p:nvGrpSpPr>
          <p:grpSpPr>
            <a:xfrm>
              <a:off x="1443844" y="3418114"/>
              <a:ext cx="9434955" cy="1294610"/>
              <a:chOff x="1454730" y="4573956"/>
              <a:chExt cx="9434955" cy="1294610"/>
            </a:xfrm>
          </p:grpSpPr>
          <p:sp>
            <p:nvSpPr>
              <p:cNvPr id="4" name="Rectangle 3"/>
              <p:cNvSpPr/>
              <p:nvPr/>
            </p:nvSpPr>
            <p:spPr>
              <a:xfrm>
                <a:off x="1454730" y="4573956"/>
                <a:ext cx="9434955" cy="646331"/>
              </a:xfrm>
              <a:prstGeom prst="rect">
                <a:avLst/>
              </a:prstGeom>
              <a:noFill/>
            </p:spPr>
            <p:txBody>
              <a:bodyPr wrap="non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rPr>
                  <a:t>1100 0000.1010 1000.0110 0100.0001 0100</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6" name="Right Brace 5"/>
              <p:cNvSpPr/>
              <p:nvPr/>
            </p:nvSpPr>
            <p:spPr>
              <a:xfrm rot="5400000">
                <a:off x="2553013" y="4286957"/>
                <a:ext cx="326571" cy="21003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ight Brace 6"/>
              <p:cNvSpPr/>
              <p:nvPr/>
            </p:nvSpPr>
            <p:spPr>
              <a:xfrm rot="5400000">
                <a:off x="4920655" y="4289774"/>
                <a:ext cx="326571" cy="20458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Right Brace 7"/>
              <p:cNvSpPr/>
              <p:nvPr/>
            </p:nvSpPr>
            <p:spPr>
              <a:xfrm rot="5400000">
                <a:off x="7207022" y="4358955"/>
                <a:ext cx="326571" cy="200161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ight Brace 8"/>
              <p:cNvSpPr/>
              <p:nvPr/>
            </p:nvSpPr>
            <p:spPr>
              <a:xfrm rot="5400000">
                <a:off x="9492342" y="4256806"/>
                <a:ext cx="326571" cy="2090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2433207" y="5499234"/>
                <a:ext cx="566181" cy="369332"/>
              </a:xfrm>
              <a:prstGeom prst="rect">
                <a:avLst/>
              </a:prstGeom>
              <a:noFill/>
            </p:spPr>
            <p:txBody>
              <a:bodyPr wrap="none" rtlCol="0">
                <a:spAutoFit/>
              </a:bodyPr>
              <a:lstStyle/>
              <a:p>
                <a:r>
                  <a:rPr lang="en-US" dirty="0" smtClean="0"/>
                  <a:t>8bit</a:t>
                </a:r>
                <a:endParaRPr lang="en-US" dirty="0"/>
              </a:p>
            </p:txBody>
          </p:sp>
          <p:sp>
            <p:nvSpPr>
              <p:cNvPr id="11" name="TextBox 10"/>
              <p:cNvSpPr txBox="1"/>
              <p:nvPr/>
            </p:nvSpPr>
            <p:spPr>
              <a:xfrm>
                <a:off x="4828063" y="5481985"/>
                <a:ext cx="566181" cy="369332"/>
              </a:xfrm>
              <a:prstGeom prst="rect">
                <a:avLst/>
              </a:prstGeom>
              <a:noFill/>
            </p:spPr>
            <p:txBody>
              <a:bodyPr wrap="none" rtlCol="0">
                <a:spAutoFit/>
              </a:bodyPr>
              <a:lstStyle/>
              <a:p>
                <a:r>
                  <a:rPr lang="en-US" dirty="0" smtClean="0"/>
                  <a:t>8bit</a:t>
                </a:r>
                <a:endParaRPr lang="en-US" dirty="0"/>
              </a:p>
            </p:txBody>
          </p:sp>
          <p:sp>
            <p:nvSpPr>
              <p:cNvPr id="12" name="TextBox 11"/>
              <p:cNvSpPr txBox="1"/>
              <p:nvPr/>
            </p:nvSpPr>
            <p:spPr>
              <a:xfrm>
                <a:off x="7087216" y="5481985"/>
                <a:ext cx="566181" cy="369332"/>
              </a:xfrm>
              <a:prstGeom prst="rect">
                <a:avLst/>
              </a:prstGeom>
              <a:noFill/>
            </p:spPr>
            <p:txBody>
              <a:bodyPr wrap="none" rtlCol="0">
                <a:spAutoFit/>
              </a:bodyPr>
              <a:lstStyle/>
              <a:p>
                <a:r>
                  <a:rPr lang="en-US" dirty="0" smtClean="0"/>
                  <a:t>8bit</a:t>
                </a:r>
                <a:endParaRPr lang="en-US" dirty="0"/>
              </a:p>
            </p:txBody>
          </p:sp>
          <p:sp>
            <p:nvSpPr>
              <p:cNvPr id="13" name="TextBox 12"/>
              <p:cNvSpPr txBox="1"/>
              <p:nvPr/>
            </p:nvSpPr>
            <p:spPr>
              <a:xfrm>
                <a:off x="9346369" y="5452876"/>
                <a:ext cx="566181" cy="369332"/>
              </a:xfrm>
              <a:prstGeom prst="rect">
                <a:avLst/>
              </a:prstGeom>
              <a:noFill/>
            </p:spPr>
            <p:txBody>
              <a:bodyPr wrap="none" rtlCol="0">
                <a:spAutoFit/>
              </a:bodyPr>
              <a:lstStyle/>
              <a:p>
                <a:r>
                  <a:rPr lang="en-US" dirty="0" smtClean="0"/>
                  <a:t>8bit</a:t>
                </a:r>
                <a:endParaRPr lang="en-US" dirty="0"/>
              </a:p>
            </p:txBody>
          </p:sp>
        </p:grpSp>
        <p:sp>
          <p:nvSpPr>
            <p:cNvPr id="15" name="Rectangle 14"/>
            <p:cNvSpPr/>
            <p:nvPr/>
          </p:nvSpPr>
          <p:spPr>
            <a:xfrm>
              <a:off x="3633321" y="5122614"/>
              <a:ext cx="505600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192.168.100.20</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p:cNvCxnSpPr>
              <a:stCxn id="10" idx="2"/>
            </p:cNvCxnSpPr>
            <p:nvPr/>
          </p:nvCxnSpPr>
          <p:spPr>
            <a:xfrm>
              <a:off x="2705412" y="4712724"/>
              <a:ext cx="1496474" cy="610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073054" y="4637486"/>
              <a:ext cx="552668" cy="685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076330" y="4660727"/>
              <a:ext cx="283090" cy="662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8417873" y="4637486"/>
              <a:ext cx="1224553" cy="685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5" name="Right Brace 24"/>
          <p:cNvSpPr/>
          <p:nvPr/>
        </p:nvSpPr>
        <p:spPr>
          <a:xfrm rot="5400000">
            <a:off x="5517960" y="4024436"/>
            <a:ext cx="272143" cy="37577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5400000">
            <a:off x="8109390" y="5577082"/>
            <a:ext cx="272143" cy="7085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5100267" y="5952937"/>
            <a:ext cx="1251946" cy="369332"/>
          </a:xfrm>
          <a:prstGeom prst="rect">
            <a:avLst/>
          </a:prstGeom>
          <a:noFill/>
        </p:spPr>
        <p:txBody>
          <a:bodyPr wrap="none" rtlCol="0">
            <a:spAutoFit/>
          </a:bodyPr>
          <a:lstStyle/>
          <a:p>
            <a:r>
              <a:rPr lang="en-US" dirty="0" smtClean="0"/>
              <a:t>Network ID</a:t>
            </a:r>
            <a:endParaRPr lang="en-US" dirty="0"/>
          </a:p>
        </p:txBody>
      </p:sp>
      <p:sp>
        <p:nvSpPr>
          <p:cNvPr id="28" name="TextBox 27"/>
          <p:cNvSpPr txBox="1"/>
          <p:nvPr/>
        </p:nvSpPr>
        <p:spPr>
          <a:xfrm>
            <a:off x="7792922" y="5983196"/>
            <a:ext cx="896399" cy="369332"/>
          </a:xfrm>
          <a:prstGeom prst="rect">
            <a:avLst/>
          </a:prstGeom>
          <a:noFill/>
        </p:spPr>
        <p:txBody>
          <a:bodyPr wrap="none" rtlCol="0">
            <a:spAutoFit/>
          </a:bodyPr>
          <a:lstStyle/>
          <a:p>
            <a:r>
              <a:rPr lang="en-US" dirty="0" smtClean="0"/>
              <a:t>Host ID</a:t>
            </a:r>
            <a:endParaRPr lang="en-US" dirty="0"/>
          </a:p>
        </p:txBody>
      </p:sp>
      <p:sp>
        <p:nvSpPr>
          <p:cNvPr id="29" name="Notched Right Arrow 28"/>
          <p:cNvSpPr/>
          <p:nvPr/>
        </p:nvSpPr>
        <p:spPr>
          <a:xfrm rot="449996">
            <a:off x="8677803" y="5171650"/>
            <a:ext cx="1051578" cy="6074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675710" y="5242719"/>
            <a:ext cx="2028119" cy="646331"/>
          </a:xfrm>
          <a:prstGeom prst="rect">
            <a:avLst/>
          </a:prstGeom>
          <a:noFill/>
        </p:spPr>
        <p:txBody>
          <a:bodyPr wrap="none" rtlCol="0">
            <a:spAutoFit/>
          </a:bodyPr>
          <a:lstStyle/>
          <a:p>
            <a:r>
              <a:rPr lang="en-US" sz="3600" b="1" dirty="0" err="1" smtClean="0">
                <a:latin typeface="Algerian" panose="04020705040A02060702" pitchFamily="82" charset="0"/>
              </a:rPr>
              <a:t>Kelas</a:t>
            </a:r>
            <a:r>
              <a:rPr lang="en-US" sz="3600" b="1" dirty="0" smtClean="0">
                <a:latin typeface="Algerian" panose="04020705040A02060702" pitchFamily="82" charset="0"/>
              </a:rPr>
              <a:t> C</a:t>
            </a:r>
            <a:endParaRPr lang="en-US" sz="3600" b="1" dirty="0">
              <a:latin typeface="Algerian" panose="04020705040A02060702" pitchFamily="82" charset="0"/>
            </a:endParaRPr>
          </a:p>
        </p:txBody>
      </p:sp>
    </p:spTree>
    <p:extLst>
      <p:ext uri="{BB962C8B-B14F-4D97-AF65-F5344CB8AC3E}">
        <p14:creationId xmlns:p14="http://schemas.microsoft.com/office/powerpoint/2010/main" val="2247728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2945" y="28620"/>
            <a:ext cx="6189979" cy="954107"/>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Anatomi ip address</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11" name="Rectangle 10"/>
          <p:cNvSpPr/>
          <p:nvPr/>
        </p:nvSpPr>
        <p:spPr>
          <a:xfrm>
            <a:off x="4806340" y="6263699"/>
            <a:ext cx="3982950" cy="461665"/>
          </a:xfrm>
          <a:prstGeom prst="rect">
            <a:avLst/>
          </a:prstGeom>
          <a:noFill/>
        </p:spPr>
        <p:txBody>
          <a:bodyPr wrap="none" lIns="91440" tIns="45720" rIns="91440" bIns="45720">
            <a:spAutoFit/>
          </a:bodyPr>
          <a:lstStyle/>
          <a:p>
            <a:pPr algn="ctr"/>
            <a:r>
              <a:rPr lang="id-ID"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Yohanes Ferdinandus SGW,ST.</a:t>
            </a:r>
            <a:endParaRPr lang="en-US" sz="2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2" name="Rectangle 11"/>
          <p:cNvSpPr/>
          <p:nvPr/>
        </p:nvSpPr>
        <p:spPr>
          <a:xfrm>
            <a:off x="2505974" y="1464925"/>
            <a:ext cx="8511056" cy="1118255"/>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Merupakan kumpulan 32 bit bilangan </a:t>
            </a:r>
            <a:r>
              <a:rPr lang="id-ID" sz="2400" dirty="0" smtClean="0">
                <a:solidFill>
                  <a:srgbClr val="00B050"/>
                </a:solidFill>
                <a:latin typeface="Franklin Gothic Medium Cond" pitchFamily="34" charset="0"/>
                <a:ea typeface="Times New Roman"/>
                <a:cs typeface="Franklin Gothic Medium Cond"/>
              </a:rPr>
              <a:t>biner </a:t>
            </a:r>
            <a:r>
              <a:rPr lang="id-ID" sz="2400" dirty="0" smtClean="0">
                <a:latin typeface="Franklin Gothic Medium Cond" pitchFamily="34" charset="0"/>
                <a:ea typeface="Times New Roman"/>
                <a:cs typeface="Franklin Gothic Medium Cond"/>
              </a:rPr>
              <a:t>yang terbagi dalam </a:t>
            </a:r>
            <a:r>
              <a:rPr lang="id-ID" sz="2400" dirty="0" smtClean="0">
                <a:solidFill>
                  <a:srgbClr val="00B050"/>
                </a:solidFill>
                <a:latin typeface="Franklin Gothic Medium Cond" pitchFamily="34" charset="0"/>
                <a:ea typeface="Times New Roman"/>
                <a:cs typeface="Franklin Gothic Medium Cond"/>
              </a:rPr>
              <a:t>4 oktet</a:t>
            </a:r>
            <a:r>
              <a:rPr lang="id-ID" sz="2400" dirty="0" smtClean="0">
                <a:latin typeface="Franklin Gothic Medium Cond" pitchFamily="34" charset="0"/>
                <a:ea typeface="Times New Roman"/>
                <a:cs typeface="Franklin Gothic Medium Cond"/>
              </a:rPr>
              <a:t>. </a:t>
            </a:r>
          </a:p>
          <a:p>
            <a:pPr marL="273050" marR="271145" indent="-273050" algn="just">
              <a:lnSpc>
                <a:spcPts val="3170"/>
              </a:lnSpc>
              <a:spcBef>
                <a:spcPts val="40"/>
              </a:spcBef>
            </a:pPr>
            <a:r>
              <a:rPr lang="id-ID" sz="2400" dirty="0" smtClean="0">
                <a:solidFill>
                  <a:srgbClr val="FF0000"/>
                </a:solidFill>
                <a:latin typeface="Franklin Gothic Medium Cond" pitchFamily="34" charset="0"/>
                <a:ea typeface="Times New Roman"/>
                <a:cs typeface="Franklin Gothic Medium Cond"/>
              </a:rPr>
              <a:t>                                 </a:t>
            </a:r>
            <a:r>
              <a:rPr lang="id-ID" sz="2800" dirty="0" smtClean="0">
                <a:solidFill>
                  <a:srgbClr val="FF0000"/>
                </a:solidFill>
                <a:latin typeface="Franklin Gothic Medium Cond" pitchFamily="34" charset="0"/>
                <a:ea typeface="Times New Roman"/>
                <a:cs typeface="Franklin Gothic Medium Cond"/>
              </a:rPr>
              <a:t>xxxxxxxx.xxxxxxxx.xxxxxxxx.xxxxxxxx</a:t>
            </a:r>
            <a:endParaRPr lang="id-ID" sz="2400" dirty="0" smtClean="0">
              <a:solidFill>
                <a:srgbClr val="FF0000"/>
              </a:solidFill>
              <a:latin typeface="Franklin Gothic Medium Cond" pitchFamily="34" charset="0"/>
              <a:ea typeface="Times New Roman"/>
              <a:cs typeface="Franklin Gothic Medium Cond"/>
            </a:endParaRPr>
          </a:p>
          <a:p>
            <a:pPr marL="273050" marR="271145" indent="-273050" algn="just">
              <a:lnSpc>
                <a:spcPts val="1600"/>
              </a:lnSpc>
              <a:spcBef>
                <a:spcPts val="40"/>
              </a:spcBef>
            </a:pPr>
            <a:r>
              <a:rPr lang="id-ID" sz="2400" dirty="0">
                <a:latin typeface="Franklin Gothic Medium Cond" pitchFamily="34" charset="0"/>
                <a:ea typeface="Times New Roman"/>
                <a:cs typeface="Franklin Gothic Medium Cond"/>
              </a:rPr>
              <a:t>	</a:t>
            </a:r>
            <a:endParaRPr lang="id-ID" sz="2000" dirty="0">
              <a:latin typeface="Franklin Gothic Medium Cond" pitchFamily="34" charset="0"/>
              <a:ea typeface="Times New Roman"/>
              <a:cs typeface="Franklin Gothic Medium Cond"/>
            </a:endParaRPr>
          </a:p>
        </p:txBody>
      </p:sp>
      <p:sp>
        <p:nvSpPr>
          <p:cNvPr id="13" name="Rectangle 12"/>
          <p:cNvSpPr/>
          <p:nvPr/>
        </p:nvSpPr>
        <p:spPr>
          <a:xfrm>
            <a:off x="2421074" y="4335780"/>
            <a:ext cx="8595956" cy="2144177"/>
          </a:xfrm>
          <a:prstGeom prst="rect">
            <a:avLst/>
          </a:prstGeom>
        </p:spPr>
        <p:txBody>
          <a:bodyPr wrap="square">
            <a:spAutoFit/>
          </a:bodyPr>
          <a:lstStyle/>
          <a:p>
            <a:pPr marL="177800" indent="-177800" algn="just">
              <a:lnSpc>
                <a:spcPts val="3170"/>
              </a:lnSpc>
            </a:pP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Untuk memudahkan penggunaannya oleh manusia, pada penerapannya,  bilangan biner ditulis dalam bentuk desimal.</a:t>
            </a:r>
          </a:p>
          <a:p>
            <a:pPr marL="177800" indent="-177800" algn="just">
              <a:lnSpc>
                <a:spcPts val="3170"/>
              </a:lnSpc>
            </a:pPr>
            <a:r>
              <a:rPr lang="id-ID" sz="2400" dirty="0" smtClean="0">
                <a:solidFill>
                  <a:srgbClr val="FF0000"/>
                </a:solidFill>
                <a:latin typeface="Franklin Gothic Medium Cond" pitchFamily="34" charset="0"/>
                <a:ea typeface="Times New Roman"/>
                <a:cs typeface="Franklin Gothic Medium Cond"/>
              </a:rPr>
              <a:t>                           </a:t>
            </a:r>
            <a:r>
              <a:rPr lang="id-ID" sz="2400" u="sng" dirty="0" smtClean="0">
                <a:solidFill>
                  <a:srgbClr val="FF0000"/>
                </a:solidFill>
                <a:latin typeface="Franklin Gothic Medium Cond" pitchFamily="34" charset="0"/>
                <a:ea typeface="Times New Roman"/>
                <a:cs typeface="Franklin Gothic Medium Cond"/>
              </a:rPr>
              <a:t>11000000</a:t>
            </a:r>
            <a:r>
              <a:rPr lang="id-ID" sz="2400" dirty="0" smtClean="0">
                <a:solidFill>
                  <a:srgbClr val="FF0000"/>
                </a:solidFill>
                <a:latin typeface="Franklin Gothic Medium Cond" pitchFamily="34" charset="0"/>
                <a:ea typeface="Times New Roman"/>
                <a:cs typeface="Franklin Gothic Medium Cond"/>
              </a:rPr>
              <a:t>.</a:t>
            </a:r>
            <a:r>
              <a:rPr lang="id-ID" sz="2400" u="sng" dirty="0" smtClean="0">
                <a:solidFill>
                  <a:srgbClr val="FF0000"/>
                </a:solidFill>
                <a:latin typeface="Franklin Gothic Medium Cond" pitchFamily="34" charset="0"/>
                <a:ea typeface="Times New Roman"/>
                <a:cs typeface="Franklin Gothic Medium Cond"/>
              </a:rPr>
              <a:t>10101000</a:t>
            </a:r>
            <a:r>
              <a:rPr lang="id-ID" sz="2400" dirty="0" smtClean="0">
                <a:solidFill>
                  <a:srgbClr val="FF0000"/>
                </a:solidFill>
                <a:latin typeface="Franklin Gothic Medium Cond" pitchFamily="34" charset="0"/>
                <a:ea typeface="Times New Roman"/>
                <a:cs typeface="Franklin Gothic Medium Cond"/>
              </a:rPr>
              <a:t>.</a:t>
            </a:r>
            <a:r>
              <a:rPr lang="id-ID" sz="2400" u="sng" dirty="0" smtClean="0">
                <a:solidFill>
                  <a:srgbClr val="FF0000"/>
                </a:solidFill>
                <a:latin typeface="Franklin Gothic Medium Cond" pitchFamily="34" charset="0"/>
                <a:ea typeface="Times New Roman"/>
                <a:cs typeface="Franklin Gothic Medium Cond"/>
              </a:rPr>
              <a:t>00001010</a:t>
            </a:r>
            <a:r>
              <a:rPr lang="id-ID" sz="2400" dirty="0" smtClean="0">
                <a:solidFill>
                  <a:srgbClr val="FF0000"/>
                </a:solidFill>
                <a:latin typeface="Franklin Gothic Medium Cond" pitchFamily="34" charset="0"/>
                <a:ea typeface="Times New Roman"/>
                <a:cs typeface="Franklin Gothic Medium Cond"/>
              </a:rPr>
              <a:t>.</a:t>
            </a:r>
            <a:r>
              <a:rPr lang="id-ID" sz="2400" u="sng" dirty="0" smtClean="0">
                <a:solidFill>
                  <a:srgbClr val="FF0000"/>
                </a:solidFill>
                <a:latin typeface="Franklin Gothic Medium Cond" pitchFamily="34" charset="0"/>
                <a:ea typeface="Times New Roman"/>
                <a:cs typeface="Franklin Gothic Medium Cond"/>
              </a:rPr>
              <a:t>00000001</a:t>
            </a:r>
          </a:p>
          <a:p>
            <a:pPr marL="177800" indent="-177800" algn="just">
              <a:lnSpc>
                <a:spcPts val="3170"/>
              </a:lnSpc>
            </a:pPr>
            <a:endParaRPr lang="id-ID" sz="2400" dirty="0" smtClean="0">
              <a:latin typeface="Franklin Gothic Medium Cond" pitchFamily="34" charset="0"/>
              <a:ea typeface="Times New Roman"/>
              <a:cs typeface="Franklin Gothic Medium Cond"/>
            </a:endParaRPr>
          </a:p>
          <a:p>
            <a:pPr marL="177800" indent="-177800" algn="just">
              <a:lnSpc>
                <a:spcPts val="3170"/>
              </a:lnSpc>
            </a:pPr>
            <a:r>
              <a:rPr lang="id-ID" sz="2400" dirty="0" smtClean="0">
                <a:solidFill>
                  <a:srgbClr val="0070C0"/>
                </a:solidFill>
                <a:latin typeface="Franklin Gothic Medium Cond" pitchFamily="34" charset="0"/>
                <a:ea typeface="Times New Roman"/>
                <a:cs typeface="Franklin Gothic Medium Cond"/>
              </a:rPr>
              <a:t>                                    192     .       168     .        10        .        1     </a:t>
            </a:r>
            <a:endParaRPr lang="id-ID" sz="2400" dirty="0">
              <a:solidFill>
                <a:srgbClr val="0070C0"/>
              </a:solidFill>
              <a:latin typeface="Franklin Gothic Medium Cond" pitchFamily="34" charset="0"/>
              <a:ea typeface="Times New Roman"/>
              <a:cs typeface="Franklin Gothic Medium Cond"/>
            </a:endParaRPr>
          </a:p>
        </p:txBody>
      </p:sp>
      <p:cxnSp>
        <p:nvCxnSpPr>
          <p:cNvPr id="14" name="Straight Arrow Connector 13"/>
          <p:cNvCxnSpPr/>
          <p:nvPr/>
        </p:nvCxnSpPr>
        <p:spPr>
          <a:xfrm>
            <a:off x="4777376" y="5550211"/>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511085" y="2234420"/>
            <a:ext cx="8511056" cy="3026470"/>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Network ID dan</a:t>
            </a: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Host ID</a:t>
            </a:r>
            <a:endParaRPr lang="en-AU" sz="2400" dirty="0" smtClean="0">
              <a:latin typeface="Franklin Gothic Medium Cond" pitchFamily="34" charset="0"/>
              <a:ea typeface="Times New Roman"/>
              <a:cs typeface="Franklin Gothic Medium Cond"/>
            </a:endParaRPr>
          </a:p>
          <a:p>
            <a:pPr marL="273050" marR="271145" indent="-273050" algn="just">
              <a:lnSpc>
                <a:spcPts val="3170"/>
              </a:lnSpc>
              <a:spcBef>
                <a:spcPts val="40"/>
              </a:spcBef>
            </a:pPr>
            <a:r>
              <a:rPr lang="id-ID" sz="2400" dirty="0" smtClean="0">
                <a:solidFill>
                  <a:srgbClr val="FF9900"/>
                </a:solidFill>
                <a:latin typeface="Franklin Gothic Medium Cond" pitchFamily="34" charset="0"/>
                <a:ea typeface="Times New Roman"/>
                <a:cs typeface="Franklin Gothic Medium Cond"/>
              </a:rPr>
              <a:t>▪ </a:t>
            </a:r>
            <a:r>
              <a:rPr lang="en-AU" sz="2400" dirty="0" smtClean="0">
                <a:latin typeface="Franklin Gothic Medium Cond" pitchFamily="34" charset="0"/>
                <a:ea typeface="Times New Roman"/>
                <a:cs typeface="Franklin Gothic Medium Cond"/>
              </a:rPr>
              <a:t>Example : an IP address 192.168.1.78/26, meaning :</a:t>
            </a:r>
          </a:p>
          <a:p>
            <a:pPr marL="273050" marR="271145" indent="-273050" algn="just">
              <a:spcBef>
                <a:spcPts val="40"/>
              </a:spcBef>
            </a:pPr>
            <a:r>
              <a:rPr lang="en-AU" sz="24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Network ID = 192.168.1.64</a:t>
            </a:r>
          </a:p>
          <a:p>
            <a:pPr marL="273050" marR="271145" indent="-273050" algn="just">
              <a:spcBef>
                <a:spcPts val="40"/>
              </a:spcBef>
            </a:pPr>
            <a:r>
              <a:rPr lang="en-AU" sz="20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Subnet mask is 26 bit = 255.255.255.192</a:t>
            </a:r>
          </a:p>
          <a:p>
            <a:pPr marL="273050" marR="271145" indent="-273050" algn="just">
              <a:spcBef>
                <a:spcPts val="40"/>
              </a:spcBef>
            </a:pPr>
            <a:r>
              <a:rPr lang="en-AU" sz="20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Broadcast ID = 192.168.1.127</a:t>
            </a:r>
          </a:p>
          <a:p>
            <a:pPr marL="273050" marR="271145" indent="-273050" algn="just">
              <a:spcBef>
                <a:spcPts val="40"/>
              </a:spcBef>
            </a:pPr>
            <a:r>
              <a:rPr lang="en-AU" sz="2000" dirty="0">
                <a:latin typeface="Franklin Gothic Medium Cond" pitchFamily="34" charset="0"/>
                <a:ea typeface="Times New Roman"/>
                <a:cs typeface="Franklin Gothic Medium Cond"/>
              </a:rPr>
              <a:t>	</a:t>
            </a:r>
            <a:r>
              <a:rPr lang="en-AU" sz="2000" dirty="0" smtClean="0">
                <a:latin typeface="Franklin Gothic Medium Cond" pitchFamily="34" charset="0"/>
                <a:ea typeface="Times New Roman"/>
                <a:cs typeface="Franklin Gothic Medium Cond"/>
              </a:rPr>
              <a:t>Useable address = 192.168.1.65 – 192.168.1.126</a:t>
            </a:r>
          </a:p>
          <a:p>
            <a:pPr marL="273050" marR="271145" indent="-273050" algn="just">
              <a:lnSpc>
                <a:spcPts val="3170"/>
              </a:lnSpc>
              <a:spcBef>
                <a:spcPts val="40"/>
              </a:spcBef>
            </a:pPr>
            <a:r>
              <a:rPr lang="en-AU" sz="2400" dirty="0" smtClean="0">
                <a:latin typeface="Franklin Gothic Medium Cond" pitchFamily="34" charset="0"/>
                <a:ea typeface="Times New Roman"/>
                <a:cs typeface="Franklin Gothic Medium Cond"/>
              </a:rPr>
              <a:t> </a:t>
            </a:r>
            <a:endParaRPr lang="en-AU" sz="2400" dirty="0">
              <a:latin typeface="Franklin Gothic Medium Cond" pitchFamily="34" charset="0"/>
              <a:ea typeface="Times New Roman"/>
              <a:cs typeface="Franklin Gothic Medium Cond"/>
            </a:endParaRPr>
          </a:p>
          <a:p>
            <a:pPr marL="273050" marR="271145" indent="-273050" algn="just">
              <a:lnSpc>
                <a:spcPts val="3170"/>
              </a:lnSpc>
              <a:spcBef>
                <a:spcPts val="40"/>
              </a:spcBef>
            </a:pPr>
            <a:r>
              <a:rPr lang="id-ID" sz="2400" dirty="0" smtClean="0">
                <a:solidFill>
                  <a:srgbClr val="FF0000"/>
                </a:solidFill>
                <a:latin typeface="Franklin Gothic Medium Cond" pitchFamily="34" charset="0"/>
                <a:ea typeface="Times New Roman"/>
                <a:cs typeface="Franklin Gothic Medium Cond"/>
              </a:rPr>
              <a:t>                                 </a:t>
            </a:r>
            <a:endParaRPr lang="id-ID" sz="2000" dirty="0">
              <a:latin typeface="Franklin Gothic Medium Cond" pitchFamily="34" charset="0"/>
              <a:ea typeface="Times New Roman"/>
              <a:cs typeface="Franklin Gothic Medium Cond"/>
            </a:endParaRPr>
          </a:p>
        </p:txBody>
      </p:sp>
      <p:cxnSp>
        <p:nvCxnSpPr>
          <p:cNvPr id="16" name="Straight Arrow Connector 15"/>
          <p:cNvCxnSpPr/>
          <p:nvPr/>
        </p:nvCxnSpPr>
        <p:spPr>
          <a:xfrm>
            <a:off x="5996940" y="5561423"/>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216140" y="5561423"/>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435340" y="5561423"/>
            <a:ext cx="0" cy="49070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15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6"/>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18"/>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a:xfrm>
            <a:off x="4351020" y="6196330"/>
            <a:ext cx="3352800" cy="274320"/>
          </a:xfrm>
        </p:spPr>
        <p:txBody>
          <a:bodyPr/>
          <a:lstStyle/>
          <a:p>
            <a:r>
              <a:rPr lang="en-US" smtClean="0"/>
              <a:t>dewi.hw@gmail.com</a:t>
            </a:r>
            <a:endParaRPr lang="en-US"/>
          </a:p>
        </p:txBody>
      </p:sp>
      <p:sp>
        <p:nvSpPr>
          <p:cNvPr id="5" name="Title 3"/>
          <p:cNvSpPr>
            <a:spLocks noGrp="1"/>
          </p:cNvSpPr>
          <p:nvPr>
            <p:ph type="title"/>
          </p:nvPr>
        </p:nvSpPr>
        <p:spPr>
          <a:xfrm>
            <a:off x="1684020" y="195827"/>
            <a:ext cx="8381260" cy="1054394"/>
          </a:xfrm>
        </p:spPr>
        <p:txBody>
          <a:bodyPr/>
          <a:lstStyle/>
          <a:p>
            <a:r>
              <a:rPr lang="en-AU"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PROTOKOL</a:t>
            </a:r>
            <a:endParaRPr lang="en-US" dirty="0"/>
          </a:p>
        </p:txBody>
      </p:sp>
      <p:sp>
        <p:nvSpPr>
          <p:cNvPr id="6" name="Rectangle 5"/>
          <p:cNvSpPr/>
          <p:nvPr/>
        </p:nvSpPr>
        <p:spPr>
          <a:xfrm>
            <a:off x="1482532" y="4466401"/>
            <a:ext cx="8784976" cy="1538883"/>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spcAft>
                <a:spcPts val="0"/>
              </a:spcAft>
            </a:pPr>
            <a:r>
              <a:rPr lang="en-AU" sz="2000" b="1" dirty="0" err="1" smtClean="0">
                <a:ln w="11430"/>
                <a:solidFill>
                  <a:srgbClr val="FFFF00"/>
                </a:solidFill>
                <a:effectLst>
                  <a:outerShdw blurRad="50800" dist="39000" dir="5460000" algn="tl">
                    <a:srgbClr val="000000">
                      <a:alpha val="38000"/>
                    </a:srgbClr>
                  </a:outerShdw>
                </a:effectLst>
              </a:rPr>
              <a:t>Sebuah</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aturan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standar</a:t>
            </a:r>
            <a:r>
              <a:rPr lang="en-AU" sz="2000" b="1" dirty="0" smtClean="0">
                <a:ln w="11430"/>
                <a:solidFill>
                  <a:srgbClr val="FFFF00"/>
                </a:solidFill>
                <a:effectLst>
                  <a:outerShdw blurRad="50800" dist="39000" dir="5460000" algn="tl">
                    <a:srgbClr val="000000">
                      <a:alpha val="38000"/>
                    </a:srgbClr>
                  </a:outerShdw>
                </a:effectLst>
              </a:rPr>
              <a:t> yang </a:t>
            </a:r>
            <a:r>
              <a:rPr lang="en-AU" sz="2000" b="1" dirty="0" err="1" smtClean="0">
                <a:ln w="11430"/>
                <a:solidFill>
                  <a:srgbClr val="FFFF00"/>
                </a:solidFill>
                <a:effectLst>
                  <a:outerShdw blurRad="50800" dist="39000" dir="5460000" algn="tl">
                    <a:srgbClr val="000000">
                      <a:alpha val="38000"/>
                    </a:srgbClr>
                  </a:outerShdw>
                </a:effectLst>
              </a:rPr>
              <a:t>mengatur</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mengijinkan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terjadinya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hubungan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komunikasi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perpindahan</a:t>
            </a:r>
            <a:r>
              <a:rPr lang="en-AU" sz="2000" b="1" dirty="0" smtClean="0">
                <a:ln w="11430"/>
                <a:solidFill>
                  <a:srgbClr val="FFFF00"/>
                </a:solidFill>
                <a:effectLst>
                  <a:outerShdw blurRad="50800" dist="39000" dir="5460000" algn="tl">
                    <a:srgbClr val="000000">
                      <a:alpha val="38000"/>
                    </a:srgbClr>
                  </a:outerShdw>
                </a:effectLst>
              </a:rPr>
              <a:t> data </a:t>
            </a:r>
            <a:r>
              <a:rPr lang="en-AU" sz="2000" b="1" dirty="0" err="1" smtClean="0">
                <a:ln w="11430"/>
                <a:solidFill>
                  <a:srgbClr val="FFFF00"/>
                </a:solidFill>
                <a:effectLst>
                  <a:outerShdw blurRad="50800" dist="39000" dir="5460000" algn="tl">
                    <a:srgbClr val="000000">
                      <a:alpha val="38000"/>
                    </a:srgbClr>
                  </a:outerShdw>
                </a:effectLst>
              </a:rPr>
              <a:t>antara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dua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lebih</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titik</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komputer</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Protokol</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dapat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diterapkan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pada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perangkat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keras</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perangkat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lunak</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atau</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kombinasi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dari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keduanya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Pada</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tingkatan</a:t>
            </a:r>
            <a:r>
              <a:rPr lang="en-AU" sz="2000" b="1" dirty="0" smtClean="0">
                <a:ln w="11430"/>
                <a:solidFill>
                  <a:srgbClr val="FFFF00"/>
                </a:solidFill>
                <a:effectLst>
                  <a:outerShdw blurRad="50800" dist="39000" dir="5460000" algn="tl">
                    <a:srgbClr val="000000">
                      <a:alpha val="38000"/>
                    </a:srgbClr>
                  </a:outerShdw>
                </a:effectLst>
              </a:rPr>
              <a:t> yang </a:t>
            </a:r>
            <a:r>
              <a:rPr lang="en-AU" sz="2000" b="1" dirty="0" err="1" smtClean="0">
                <a:ln w="11430"/>
                <a:solidFill>
                  <a:srgbClr val="FFFF00"/>
                </a:solidFill>
                <a:effectLst>
                  <a:outerShdw blurRad="50800" dist="39000" dir="5460000" algn="tl">
                    <a:srgbClr val="000000">
                      <a:alpha val="38000"/>
                    </a:srgbClr>
                  </a:outerShdw>
                </a:effectLst>
              </a:rPr>
              <a:t>terendah</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protokol</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mendefinisikan</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koneksi</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perangkat</a:t>
            </a:r>
            <a:r>
              <a:rPr lang="en-AU" sz="2000" b="1" dirty="0" smtClean="0">
                <a:ln w="11430"/>
                <a:solidFill>
                  <a:srgbClr val="FFFF00"/>
                </a:solidFill>
                <a:effectLst>
                  <a:outerShdw blurRad="50800" dist="39000" dir="5460000" algn="tl">
                    <a:srgbClr val="000000">
                      <a:alpha val="38000"/>
                    </a:srgbClr>
                  </a:outerShdw>
                </a:effectLst>
              </a:rPr>
              <a:t> </a:t>
            </a:r>
            <a:r>
              <a:rPr lang="en-AU" sz="2000" b="1" dirty="0" err="1" smtClean="0">
                <a:ln w="11430"/>
                <a:solidFill>
                  <a:srgbClr val="FFFF00"/>
                </a:solidFill>
                <a:effectLst>
                  <a:outerShdw blurRad="50800" dist="39000" dir="5460000" algn="tl">
                    <a:srgbClr val="000000">
                      <a:alpha val="38000"/>
                    </a:srgbClr>
                  </a:outerShdw>
                </a:effectLst>
              </a:rPr>
              <a:t>keras</a:t>
            </a:r>
            <a:r>
              <a:rPr lang="en-AU" sz="2000" b="1" dirty="0" smtClean="0">
                <a:ln w="11430"/>
                <a:solidFill>
                  <a:srgbClr val="FFFF00"/>
                </a:solidFill>
                <a:effectLst>
                  <a:outerShdw blurRad="50800" dist="39000" dir="5460000" algn="tl">
                    <a:srgbClr val="000000">
                      <a:alpha val="38000"/>
                    </a:srgbClr>
                  </a:outerShdw>
                </a:effectLst>
              </a:rPr>
              <a:t>.</a:t>
            </a:r>
          </a:p>
        </p:txBody>
      </p:sp>
      <p:sp>
        <p:nvSpPr>
          <p:cNvPr id="7" name="Rectangle 6"/>
          <p:cNvSpPr/>
          <p:nvPr/>
        </p:nvSpPr>
        <p:spPr>
          <a:xfrm>
            <a:off x="3426748" y="5923984"/>
            <a:ext cx="5267672" cy="369332"/>
          </a:xfrm>
          <a:prstGeom prst="rect">
            <a:avLst/>
          </a:prstGeom>
        </p:spPr>
        <p:txBody>
          <a:bodyPr wrap="square">
            <a:spAutoFit/>
          </a:bodyPr>
          <a:lstStyle/>
          <a:p>
            <a:r>
              <a:rPr lang="id-ID" dirty="0" smtClean="0">
                <a:solidFill>
                  <a:srgbClr val="00B0F0"/>
                </a:solidFill>
              </a:rPr>
              <a:t>https://id.wikipedia.org/wiki/Protokol_(komputer)</a:t>
            </a:r>
            <a:endParaRPr lang="id-ID" dirty="0">
              <a:solidFill>
                <a:srgbClr val="00B0F0"/>
              </a:solidFill>
            </a:endParaRPr>
          </a:p>
        </p:txBody>
      </p:sp>
      <p:pic>
        <p:nvPicPr>
          <p:cNvPr id="8" name="Picture 2"/>
          <p:cNvPicPr>
            <a:picLocks noChangeAspect="1" noChangeArrowheads="1"/>
          </p:cNvPicPr>
          <p:nvPr/>
        </p:nvPicPr>
        <p:blipFill>
          <a:blip r:embed="rId2" cstate="print"/>
          <a:srcRect/>
          <a:stretch>
            <a:fillRect/>
          </a:stretch>
        </p:blipFill>
        <p:spPr bwMode="auto">
          <a:xfrm>
            <a:off x="1842572" y="1540788"/>
            <a:ext cx="3590925" cy="2762250"/>
          </a:xfrm>
          <a:prstGeom prst="rect">
            <a:avLst/>
          </a:prstGeom>
          <a:noFill/>
          <a:ln w="9525">
            <a:solidFill>
              <a:schemeClr val="tx1"/>
            </a:solidFill>
            <a:prstDash val="solid"/>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6307068" y="1972836"/>
            <a:ext cx="3352800" cy="1666875"/>
          </a:xfrm>
          <a:prstGeom prst="rect">
            <a:avLst/>
          </a:prstGeom>
          <a:noFill/>
          <a:ln w="9525">
            <a:solidFill>
              <a:schemeClr val="tx1"/>
            </a:solidFill>
            <a:prstDash val="solid"/>
            <a:miter lim="800000"/>
            <a:headEnd/>
            <a:tailEnd/>
          </a:ln>
        </p:spPr>
      </p:pic>
    </p:spTree>
    <p:extLst>
      <p:ext uri="{BB962C8B-B14F-4D97-AF65-F5344CB8AC3E}">
        <p14:creationId xmlns:p14="http://schemas.microsoft.com/office/powerpoint/2010/main" val="259433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animEffect transition="in" filter="fade">
                                      <p:cBhvr>
                                        <p:cTn id="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9590" y="2799577"/>
            <a:ext cx="10042287" cy="1199572"/>
            <a:chOff x="3630" y="4760616"/>
            <a:chExt cx="9132555" cy="576568"/>
          </a:xfrm>
        </p:grpSpPr>
        <p:sp>
          <p:nvSpPr>
            <p:cNvPr id="5" name="Rounded Rectangle 4"/>
            <p:cNvSpPr/>
            <p:nvPr/>
          </p:nvSpPr>
          <p:spPr>
            <a:xfrm rot="5400000">
              <a:off x="3185860" y="4880590"/>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6" name="Rounded Rectangle 5"/>
            <p:cNvSpPr/>
            <p:nvPr/>
          </p:nvSpPr>
          <p:spPr>
            <a:xfrm rot="5400000">
              <a:off x="2413230" y="4875874"/>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7" name="Rounded Rectangle 6"/>
            <p:cNvSpPr/>
            <p:nvPr/>
          </p:nvSpPr>
          <p:spPr>
            <a:xfrm rot="5400000">
              <a:off x="4755739" y="485061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8" name="Rounded Rectangle 7"/>
            <p:cNvSpPr/>
            <p:nvPr/>
          </p:nvSpPr>
          <p:spPr>
            <a:xfrm rot="5400000">
              <a:off x="4032686" y="514520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9" name="Rounded Rectangle 8"/>
            <p:cNvSpPr/>
            <p:nvPr/>
          </p:nvSpPr>
          <p:spPr>
            <a:xfrm rot="5400000">
              <a:off x="4028369" y="485061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0" name="Rounded Rectangle 9"/>
            <p:cNvSpPr/>
            <p:nvPr/>
          </p:nvSpPr>
          <p:spPr>
            <a:xfrm rot="5400000">
              <a:off x="4760056" y="514520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1" name="Rounded Rectangle 10"/>
            <p:cNvSpPr/>
            <p:nvPr/>
          </p:nvSpPr>
          <p:spPr>
            <a:xfrm rot="5400000">
              <a:off x="6421903" y="486736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2" name="Rounded Rectangle 11"/>
            <p:cNvSpPr/>
            <p:nvPr/>
          </p:nvSpPr>
          <p:spPr>
            <a:xfrm rot="5400000">
              <a:off x="5586183" y="486264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3" name="Rounded Rectangle 12"/>
            <p:cNvSpPr/>
            <p:nvPr/>
          </p:nvSpPr>
          <p:spPr>
            <a:xfrm rot="5400000">
              <a:off x="8115337" y="486736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4" name="Rounded Rectangle 13"/>
            <p:cNvSpPr/>
            <p:nvPr/>
          </p:nvSpPr>
          <p:spPr>
            <a:xfrm rot="5400000">
              <a:off x="7291967" y="486264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5" name="Rounded Rectangle 14"/>
            <p:cNvSpPr/>
            <p:nvPr/>
          </p:nvSpPr>
          <p:spPr>
            <a:xfrm rot="5400000">
              <a:off x="1601684" y="4871518"/>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6" name="Rounded Rectangle 15"/>
            <p:cNvSpPr/>
            <p:nvPr/>
          </p:nvSpPr>
          <p:spPr>
            <a:xfrm rot="5400000">
              <a:off x="737588" y="516139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7" name="Rounded Rectangle 16"/>
            <p:cNvSpPr/>
            <p:nvPr/>
          </p:nvSpPr>
          <p:spPr>
            <a:xfrm rot="5400000">
              <a:off x="733271" y="486680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8" name="Rounded Rectangle 17"/>
            <p:cNvSpPr/>
            <p:nvPr/>
          </p:nvSpPr>
          <p:spPr>
            <a:xfrm>
              <a:off x="3630" y="5013176"/>
              <a:ext cx="9132555"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19" name="Rounded Rectangle 18"/>
            <p:cNvSpPr/>
            <p:nvPr/>
          </p:nvSpPr>
          <p:spPr>
            <a:xfrm rot="5400000">
              <a:off x="1606001" y="5166108"/>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0" name="Rounded Rectangle 19"/>
            <p:cNvSpPr/>
            <p:nvPr/>
          </p:nvSpPr>
          <p:spPr>
            <a:xfrm rot="5400000">
              <a:off x="2417547" y="5170464"/>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1" name="Rounded Rectangle 20"/>
            <p:cNvSpPr/>
            <p:nvPr/>
          </p:nvSpPr>
          <p:spPr>
            <a:xfrm rot="5400000">
              <a:off x="3190177" y="5175180"/>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2" name="Rounded Rectangle 21"/>
            <p:cNvSpPr/>
            <p:nvPr/>
          </p:nvSpPr>
          <p:spPr>
            <a:xfrm rot="5400000">
              <a:off x="5590500" y="515723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3" name="Rounded Rectangle 22"/>
            <p:cNvSpPr/>
            <p:nvPr/>
          </p:nvSpPr>
          <p:spPr>
            <a:xfrm rot="5400000">
              <a:off x="6426220" y="516195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4" name="Rounded Rectangle 23"/>
            <p:cNvSpPr/>
            <p:nvPr/>
          </p:nvSpPr>
          <p:spPr>
            <a:xfrm rot="5400000">
              <a:off x="7296284" y="5157236"/>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sp>
          <p:nvSpPr>
            <p:cNvPr id="25" name="Rounded Rectangle 24"/>
            <p:cNvSpPr/>
            <p:nvPr/>
          </p:nvSpPr>
          <p:spPr>
            <a:xfrm rot="5400000">
              <a:off x="8119654" y="5161952"/>
              <a:ext cx="252000" cy="7200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id-ID"/>
            </a:p>
          </p:txBody>
        </p:sp>
      </p:grpSp>
      <p:sp>
        <p:nvSpPr>
          <p:cNvPr id="26" name="Footer Placeholder 2"/>
          <p:cNvSpPr>
            <a:spLocks noGrp="1"/>
          </p:cNvSpPr>
          <p:nvPr>
            <p:ph type="ftr" sz="quarter" idx="11"/>
          </p:nvPr>
        </p:nvSpPr>
        <p:spPr>
          <a:xfrm>
            <a:off x="10761500" y="6414862"/>
            <a:ext cx="3686786" cy="570733"/>
          </a:xfrm>
        </p:spPr>
        <p:txBody>
          <a:bodyPr/>
          <a:lstStyle/>
          <a:p>
            <a:r>
              <a:rPr lang="en-US" dirty="0" smtClean="0"/>
              <a:t>dewi.hw@gmail.com</a:t>
            </a:r>
            <a:endParaRPr lang="en-US" dirty="0"/>
          </a:p>
        </p:txBody>
      </p:sp>
      <p:sp>
        <p:nvSpPr>
          <p:cNvPr id="27" name="Title 3"/>
          <p:cNvSpPr>
            <a:spLocks noGrp="1"/>
          </p:cNvSpPr>
          <p:nvPr>
            <p:ph type="title"/>
          </p:nvPr>
        </p:nvSpPr>
        <p:spPr>
          <a:xfrm>
            <a:off x="745785" y="54964"/>
            <a:ext cx="8381260" cy="1054394"/>
          </a:xfrm>
        </p:spPr>
        <p:txBody>
          <a:bodyPr>
            <a:normAutofit/>
          </a:bodyPr>
          <a:lstStyle/>
          <a:p>
            <a:r>
              <a:rPr lang="en-AU" sz="4000" dirty="0" err="1" smtClean="0"/>
              <a:t>Jaringan</a:t>
            </a:r>
            <a:r>
              <a:rPr lang="en-AU" sz="4000" dirty="0" smtClean="0"/>
              <a:t> </a:t>
            </a:r>
            <a:r>
              <a:rPr lang="en-AU" sz="4000" dirty="0" err="1" smtClean="0"/>
              <a:t>Komputer</a:t>
            </a:r>
            <a:endParaRPr lang="en-US" sz="4000" dirty="0"/>
          </a:p>
        </p:txBody>
      </p:sp>
      <p:pic>
        <p:nvPicPr>
          <p:cNvPr id="28"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745" y="1780752"/>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2989" y="1780751"/>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5077" y="1780753"/>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165" y="1780752"/>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267" y="1780749"/>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4067" y="1780748"/>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5653" y="1780750"/>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3461" y="1780749"/>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9613" y="1787004"/>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3709" y="1787003"/>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008" y="3947209"/>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3252" y="3947208"/>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5340" y="3947210"/>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7428" y="3947209"/>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8530" y="3947206"/>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4330" y="3947205"/>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5916" y="3947207"/>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3724" y="3947206"/>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9876" y="3953461"/>
            <a:ext cx="921471" cy="9506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encrypted-tbn0.gstatic.com/images?q=tbn:ANd9GcSTOVESPxzFaE7HpHLfXa5PxBLECAAF2jqdY2CZCmICGm8fyF9x9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3972" y="3953460"/>
            <a:ext cx="921471" cy="950659"/>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0094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9" name="Rectangle 48"/>
          <p:cNvSpPr/>
          <p:nvPr/>
        </p:nvSpPr>
        <p:spPr>
          <a:xfrm>
            <a:off x="164090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0" name="Rectangle 49"/>
          <p:cNvSpPr/>
          <p:nvPr/>
        </p:nvSpPr>
        <p:spPr>
          <a:xfrm>
            <a:off x="187256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1" name="Rectangle 50"/>
          <p:cNvSpPr/>
          <p:nvPr/>
        </p:nvSpPr>
        <p:spPr>
          <a:xfrm>
            <a:off x="211252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2" name="Rectangle 51"/>
          <p:cNvSpPr/>
          <p:nvPr/>
        </p:nvSpPr>
        <p:spPr>
          <a:xfrm>
            <a:off x="236222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3" name="Rectangle 52"/>
          <p:cNvSpPr/>
          <p:nvPr/>
        </p:nvSpPr>
        <p:spPr>
          <a:xfrm>
            <a:off x="260218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4" name="Rectangle 53"/>
          <p:cNvSpPr/>
          <p:nvPr/>
        </p:nvSpPr>
        <p:spPr>
          <a:xfrm>
            <a:off x="283384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5" name="Rectangle 54"/>
          <p:cNvSpPr/>
          <p:nvPr/>
        </p:nvSpPr>
        <p:spPr>
          <a:xfrm>
            <a:off x="307380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6" name="Rectangle 55"/>
          <p:cNvSpPr/>
          <p:nvPr/>
        </p:nvSpPr>
        <p:spPr>
          <a:xfrm>
            <a:off x="3305588"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7" name="Rectangle 56"/>
          <p:cNvSpPr/>
          <p:nvPr/>
        </p:nvSpPr>
        <p:spPr>
          <a:xfrm>
            <a:off x="3545549"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8" name="Rectangle 57"/>
          <p:cNvSpPr/>
          <p:nvPr/>
        </p:nvSpPr>
        <p:spPr>
          <a:xfrm>
            <a:off x="3777208"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9" name="Rectangle 58"/>
          <p:cNvSpPr/>
          <p:nvPr/>
        </p:nvSpPr>
        <p:spPr>
          <a:xfrm>
            <a:off x="4017169"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0" name="Rectangle 59"/>
          <p:cNvSpPr/>
          <p:nvPr/>
        </p:nvSpPr>
        <p:spPr>
          <a:xfrm>
            <a:off x="426686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1" name="Rectangle 60"/>
          <p:cNvSpPr/>
          <p:nvPr/>
        </p:nvSpPr>
        <p:spPr>
          <a:xfrm>
            <a:off x="450682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2" name="Rectangle 61"/>
          <p:cNvSpPr/>
          <p:nvPr/>
        </p:nvSpPr>
        <p:spPr>
          <a:xfrm>
            <a:off x="4738484"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3" name="Rectangle 62"/>
          <p:cNvSpPr/>
          <p:nvPr/>
        </p:nvSpPr>
        <p:spPr>
          <a:xfrm>
            <a:off x="4978445"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4" name="Rectangle 63"/>
          <p:cNvSpPr/>
          <p:nvPr/>
        </p:nvSpPr>
        <p:spPr>
          <a:xfrm>
            <a:off x="517723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5" name="Rectangle 64"/>
          <p:cNvSpPr/>
          <p:nvPr/>
        </p:nvSpPr>
        <p:spPr>
          <a:xfrm>
            <a:off x="541719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6" name="Rectangle 65"/>
          <p:cNvSpPr/>
          <p:nvPr/>
        </p:nvSpPr>
        <p:spPr>
          <a:xfrm>
            <a:off x="564885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7" name="Rectangle 66"/>
          <p:cNvSpPr/>
          <p:nvPr/>
        </p:nvSpPr>
        <p:spPr>
          <a:xfrm>
            <a:off x="588881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8" name="Rectangle 67"/>
          <p:cNvSpPr/>
          <p:nvPr/>
        </p:nvSpPr>
        <p:spPr>
          <a:xfrm>
            <a:off x="6138512"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9" name="Rectangle 68"/>
          <p:cNvSpPr/>
          <p:nvPr/>
        </p:nvSpPr>
        <p:spPr>
          <a:xfrm>
            <a:off x="6378473"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0" name="Rectangle 69"/>
          <p:cNvSpPr/>
          <p:nvPr/>
        </p:nvSpPr>
        <p:spPr>
          <a:xfrm>
            <a:off x="6610132"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1" name="Rectangle 70"/>
          <p:cNvSpPr/>
          <p:nvPr/>
        </p:nvSpPr>
        <p:spPr>
          <a:xfrm>
            <a:off x="6850093"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2" name="Rectangle 71"/>
          <p:cNvSpPr/>
          <p:nvPr/>
        </p:nvSpPr>
        <p:spPr>
          <a:xfrm>
            <a:off x="708188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3" name="Rectangle 72"/>
          <p:cNvSpPr/>
          <p:nvPr/>
        </p:nvSpPr>
        <p:spPr>
          <a:xfrm>
            <a:off x="732184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4" name="Rectangle 73"/>
          <p:cNvSpPr/>
          <p:nvPr/>
        </p:nvSpPr>
        <p:spPr>
          <a:xfrm>
            <a:off x="7553500"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5" name="Rectangle 74"/>
          <p:cNvSpPr/>
          <p:nvPr/>
        </p:nvSpPr>
        <p:spPr>
          <a:xfrm>
            <a:off x="7793461"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6" name="Rectangle 75"/>
          <p:cNvSpPr/>
          <p:nvPr/>
        </p:nvSpPr>
        <p:spPr>
          <a:xfrm>
            <a:off x="804315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7" name="Rectangle 76"/>
          <p:cNvSpPr/>
          <p:nvPr/>
        </p:nvSpPr>
        <p:spPr>
          <a:xfrm>
            <a:off x="828311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8" name="Rectangle 77"/>
          <p:cNvSpPr/>
          <p:nvPr/>
        </p:nvSpPr>
        <p:spPr>
          <a:xfrm>
            <a:off x="8514776"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79" name="Rectangle 78"/>
          <p:cNvSpPr/>
          <p:nvPr/>
        </p:nvSpPr>
        <p:spPr>
          <a:xfrm>
            <a:off x="8754737" y="3317546"/>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0" name="Rectangle 79"/>
          <p:cNvSpPr/>
          <p:nvPr/>
        </p:nvSpPr>
        <p:spPr>
          <a:xfrm>
            <a:off x="8984486"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1" name="Rectangle 80"/>
          <p:cNvSpPr/>
          <p:nvPr/>
        </p:nvSpPr>
        <p:spPr>
          <a:xfrm>
            <a:off x="9216145"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2" name="Rectangle 81"/>
          <p:cNvSpPr/>
          <p:nvPr/>
        </p:nvSpPr>
        <p:spPr>
          <a:xfrm>
            <a:off x="9456106"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3" name="Rectangle 82"/>
          <p:cNvSpPr/>
          <p:nvPr/>
        </p:nvSpPr>
        <p:spPr>
          <a:xfrm>
            <a:off x="9705801"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4" name="Rectangle 83"/>
          <p:cNvSpPr/>
          <p:nvPr/>
        </p:nvSpPr>
        <p:spPr>
          <a:xfrm>
            <a:off x="9945762"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5" name="Rectangle 84"/>
          <p:cNvSpPr/>
          <p:nvPr/>
        </p:nvSpPr>
        <p:spPr>
          <a:xfrm>
            <a:off x="10177421" y="3317830"/>
            <a:ext cx="197931" cy="1498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86" name="Rectangle 85"/>
          <p:cNvSpPr/>
          <p:nvPr/>
        </p:nvSpPr>
        <p:spPr>
          <a:xfrm>
            <a:off x="2011799"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87" name="Rectangle 86"/>
          <p:cNvSpPr/>
          <p:nvPr/>
        </p:nvSpPr>
        <p:spPr>
          <a:xfrm>
            <a:off x="2889668"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88" name="Rectangle 87"/>
          <p:cNvSpPr/>
          <p:nvPr/>
        </p:nvSpPr>
        <p:spPr>
          <a:xfrm>
            <a:off x="3676358"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89" name="Rectangle 88"/>
          <p:cNvSpPr/>
          <p:nvPr/>
        </p:nvSpPr>
        <p:spPr>
          <a:xfrm>
            <a:off x="4457634"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0" name="Rectangle 89"/>
          <p:cNvSpPr/>
          <p:nvPr/>
        </p:nvSpPr>
        <p:spPr>
          <a:xfrm>
            <a:off x="5274737"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1" name="Rectangle 90"/>
          <p:cNvSpPr/>
          <p:nvPr/>
        </p:nvSpPr>
        <p:spPr>
          <a:xfrm>
            <a:off x="6019626"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2" name="Rectangle 91"/>
          <p:cNvSpPr/>
          <p:nvPr/>
        </p:nvSpPr>
        <p:spPr>
          <a:xfrm>
            <a:off x="6815921" y="2236118"/>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3" name="Rectangle 92"/>
          <p:cNvSpPr/>
          <p:nvPr/>
        </p:nvSpPr>
        <p:spPr>
          <a:xfrm>
            <a:off x="7649931" y="2237682"/>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4" name="Rectangle 93"/>
          <p:cNvSpPr/>
          <p:nvPr/>
        </p:nvSpPr>
        <p:spPr>
          <a:xfrm>
            <a:off x="8503898" y="2242005"/>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5" name="Rectangle 94"/>
          <p:cNvSpPr/>
          <p:nvPr/>
        </p:nvSpPr>
        <p:spPr>
          <a:xfrm>
            <a:off x="9360179" y="2234754"/>
            <a:ext cx="164899" cy="524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6" name="Rectangle 95"/>
          <p:cNvSpPr/>
          <p:nvPr/>
        </p:nvSpPr>
        <p:spPr>
          <a:xfrm flipH="1">
            <a:off x="2074283"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7" name="Rectangle 96"/>
          <p:cNvSpPr/>
          <p:nvPr/>
        </p:nvSpPr>
        <p:spPr>
          <a:xfrm flipH="1">
            <a:off x="2952152"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8" name="Rectangle 97"/>
          <p:cNvSpPr/>
          <p:nvPr/>
        </p:nvSpPr>
        <p:spPr>
          <a:xfrm flipH="1">
            <a:off x="3738842"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99" name="Rectangle 98"/>
          <p:cNvSpPr/>
          <p:nvPr/>
        </p:nvSpPr>
        <p:spPr>
          <a:xfrm flipH="1">
            <a:off x="4520118"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0" name="Rectangle 99"/>
          <p:cNvSpPr/>
          <p:nvPr/>
        </p:nvSpPr>
        <p:spPr>
          <a:xfrm flipH="1">
            <a:off x="5337221"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1" name="Rectangle 100"/>
          <p:cNvSpPr/>
          <p:nvPr/>
        </p:nvSpPr>
        <p:spPr>
          <a:xfrm flipH="1">
            <a:off x="6082110"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2" name="Rectangle 101"/>
          <p:cNvSpPr/>
          <p:nvPr/>
        </p:nvSpPr>
        <p:spPr>
          <a:xfrm flipH="1">
            <a:off x="6878405" y="2947762"/>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3" name="Rectangle 102"/>
          <p:cNvSpPr/>
          <p:nvPr/>
        </p:nvSpPr>
        <p:spPr>
          <a:xfrm flipH="1">
            <a:off x="7712415" y="2949326"/>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4" name="Rectangle 103"/>
          <p:cNvSpPr/>
          <p:nvPr/>
        </p:nvSpPr>
        <p:spPr>
          <a:xfrm flipH="1">
            <a:off x="8566382" y="2953649"/>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5" name="Rectangle 104"/>
          <p:cNvSpPr/>
          <p:nvPr/>
        </p:nvSpPr>
        <p:spPr>
          <a:xfrm flipH="1">
            <a:off x="9422663" y="2946398"/>
            <a:ext cx="224402" cy="7818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106" name="TextBox 105"/>
          <p:cNvSpPr txBox="1"/>
          <p:nvPr/>
        </p:nvSpPr>
        <p:spPr>
          <a:xfrm>
            <a:off x="1904614" y="1434507"/>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a:t>
            </a:r>
            <a:endParaRPr lang="id-ID" sz="1200" dirty="0">
              <a:solidFill>
                <a:srgbClr val="FF0000"/>
              </a:solidFill>
            </a:endParaRPr>
          </a:p>
        </p:txBody>
      </p:sp>
      <p:sp>
        <p:nvSpPr>
          <p:cNvPr id="107" name="TextBox 106"/>
          <p:cNvSpPr txBox="1"/>
          <p:nvPr/>
        </p:nvSpPr>
        <p:spPr>
          <a:xfrm>
            <a:off x="2684308" y="1434507"/>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2</a:t>
            </a:r>
            <a:endParaRPr lang="id-ID" sz="1200" dirty="0">
              <a:solidFill>
                <a:srgbClr val="FF0000"/>
              </a:solidFill>
            </a:endParaRPr>
          </a:p>
        </p:txBody>
      </p:sp>
      <p:sp>
        <p:nvSpPr>
          <p:cNvPr id="108" name="TextBox 107"/>
          <p:cNvSpPr txBox="1"/>
          <p:nvPr/>
        </p:nvSpPr>
        <p:spPr>
          <a:xfrm>
            <a:off x="4315756" y="1412542"/>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4</a:t>
            </a:r>
            <a:endParaRPr lang="id-ID" sz="1200" dirty="0">
              <a:solidFill>
                <a:srgbClr val="FF0000"/>
              </a:solidFill>
            </a:endParaRPr>
          </a:p>
        </p:txBody>
      </p:sp>
      <p:sp>
        <p:nvSpPr>
          <p:cNvPr id="109" name="TextBox 108"/>
          <p:cNvSpPr txBox="1"/>
          <p:nvPr/>
        </p:nvSpPr>
        <p:spPr>
          <a:xfrm>
            <a:off x="3534480" y="1421262"/>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3</a:t>
            </a:r>
            <a:endParaRPr lang="id-ID" sz="1200" dirty="0">
              <a:solidFill>
                <a:srgbClr val="FF0000"/>
              </a:solidFill>
            </a:endParaRPr>
          </a:p>
        </p:txBody>
      </p:sp>
      <p:sp>
        <p:nvSpPr>
          <p:cNvPr id="110" name="TextBox 109"/>
          <p:cNvSpPr txBox="1"/>
          <p:nvPr/>
        </p:nvSpPr>
        <p:spPr>
          <a:xfrm>
            <a:off x="5132407" y="1411643"/>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5</a:t>
            </a:r>
            <a:endParaRPr lang="id-ID" sz="1200" dirty="0">
              <a:solidFill>
                <a:srgbClr val="FF0000"/>
              </a:solidFill>
            </a:endParaRPr>
          </a:p>
        </p:txBody>
      </p:sp>
      <p:sp>
        <p:nvSpPr>
          <p:cNvPr id="111" name="TextBox 110"/>
          <p:cNvSpPr txBox="1"/>
          <p:nvPr/>
        </p:nvSpPr>
        <p:spPr>
          <a:xfrm>
            <a:off x="5888660" y="1411642"/>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6</a:t>
            </a:r>
            <a:endParaRPr lang="id-ID" sz="1200" dirty="0">
              <a:solidFill>
                <a:srgbClr val="FF0000"/>
              </a:solidFill>
            </a:endParaRPr>
          </a:p>
        </p:txBody>
      </p:sp>
      <p:sp>
        <p:nvSpPr>
          <p:cNvPr id="112" name="TextBox 111"/>
          <p:cNvSpPr txBox="1"/>
          <p:nvPr/>
        </p:nvSpPr>
        <p:spPr>
          <a:xfrm>
            <a:off x="7508054" y="1410983"/>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8</a:t>
            </a:r>
            <a:endParaRPr lang="id-ID" sz="1200" dirty="0">
              <a:solidFill>
                <a:srgbClr val="FF0000"/>
              </a:solidFill>
            </a:endParaRPr>
          </a:p>
        </p:txBody>
      </p:sp>
      <p:sp>
        <p:nvSpPr>
          <p:cNvPr id="113" name="TextBox 112"/>
          <p:cNvSpPr txBox="1"/>
          <p:nvPr/>
        </p:nvSpPr>
        <p:spPr>
          <a:xfrm>
            <a:off x="6680246" y="1411641"/>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7</a:t>
            </a:r>
            <a:endParaRPr lang="id-ID" sz="1200" dirty="0">
              <a:solidFill>
                <a:srgbClr val="FF0000"/>
              </a:solidFill>
            </a:endParaRPr>
          </a:p>
        </p:txBody>
      </p:sp>
      <p:sp>
        <p:nvSpPr>
          <p:cNvPr id="114" name="TextBox 113"/>
          <p:cNvSpPr txBox="1"/>
          <p:nvPr/>
        </p:nvSpPr>
        <p:spPr>
          <a:xfrm>
            <a:off x="9218302" y="1427512"/>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10</a:t>
            </a:r>
            <a:endParaRPr lang="id-ID" sz="1200" dirty="0">
              <a:solidFill>
                <a:srgbClr val="FF0000"/>
              </a:solidFill>
            </a:endParaRPr>
          </a:p>
        </p:txBody>
      </p:sp>
      <p:sp>
        <p:nvSpPr>
          <p:cNvPr id="115" name="TextBox 114"/>
          <p:cNvSpPr txBox="1"/>
          <p:nvPr/>
        </p:nvSpPr>
        <p:spPr>
          <a:xfrm>
            <a:off x="8339590" y="1416450"/>
            <a:ext cx="818449"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9</a:t>
            </a:r>
            <a:endParaRPr lang="id-ID" sz="1200" dirty="0">
              <a:solidFill>
                <a:srgbClr val="FF0000"/>
              </a:solidFill>
            </a:endParaRPr>
          </a:p>
        </p:txBody>
      </p:sp>
      <p:sp>
        <p:nvSpPr>
          <p:cNvPr id="116" name="TextBox 115"/>
          <p:cNvSpPr txBox="1"/>
          <p:nvPr/>
        </p:nvSpPr>
        <p:spPr>
          <a:xfrm>
            <a:off x="1890534" y="4943282"/>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11</a:t>
            </a:r>
            <a:endParaRPr lang="id-ID" sz="1200" dirty="0">
              <a:solidFill>
                <a:srgbClr val="FF0000"/>
              </a:solidFill>
            </a:endParaRPr>
          </a:p>
        </p:txBody>
      </p:sp>
      <p:sp>
        <p:nvSpPr>
          <p:cNvPr id="117" name="TextBox 116"/>
          <p:cNvSpPr txBox="1"/>
          <p:nvPr/>
        </p:nvSpPr>
        <p:spPr>
          <a:xfrm>
            <a:off x="2670228" y="4943282"/>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12</a:t>
            </a:r>
            <a:endParaRPr lang="id-ID" sz="1200" dirty="0">
              <a:solidFill>
                <a:srgbClr val="FF0000"/>
              </a:solidFill>
            </a:endParaRPr>
          </a:p>
        </p:txBody>
      </p:sp>
      <p:sp>
        <p:nvSpPr>
          <p:cNvPr id="118" name="TextBox 117"/>
          <p:cNvSpPr txBox="1"/>
          <p:nvPr/>
        </p:nvSpPr>
        <p:spPr>
          <a:xfrm>
            <a:off x="4301676" y="492131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14</a:t>
            </a:r>
            <a:endParaRPr lang="id-ID" sz="1200" dirty="0">
              <a:solidFill>
                <a:srgbClr val="FF0000"/>
              </a:solidFill>
            </a:endParaRPr>
          </a:p>
        </p:txBody>
      </p:sp>
      <p:sp>
        <p:nvSpPr>
          <p:cNvPr id="119" name="TextBox 118"/>
          <p:cNvSpPr txBox="1"/>
          <p:nvPr/>
        </p:nvSpPr>
        <p:spPr>
          <a:xfrm>
            <a:off x="3520400" y="493003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13</a:t>
            </a:r>
            <a:endParaRPr lang="id-ID" sz="1200" dirty="0">
              <a:solidFill>
                <a:srgbClr val="FF0000"/>
              </a:solidFill>
            </a:endParaRPr>
          </a:p>
        </p:txBody>
      </p:sp>
      <p:sp>
        <p:nvSpPr>
          <p:cNvPr id="120" name="TextBox 119"/>
          <p:cNvSpPr txBox="1"/>
          <p:nvPr/>
        </p:nvSpPr>
        <p:spPr>
          <a:xfrm>
            <a:off x="5118327" y="4920418"/>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15</a:t>
            </a:r>
            <a:endParaRPr lang="id-ID" sz="1200" dirty="0">
              <a:solidFill>
                <a:srgbClr val="FF0000"/>
              </a:solidFill>
            </a:endParaRPr>
          </a:p>
        </p:txBody>
      </p:sp>
      <p:sp>
        <p:nvSpPr>
          <p:cNvPr id="121" name="TextBox 120"/>
          <p:cNvSpPr txBox="1"/>
          <p:nvPr/>
        </p:nvSpPr>
        <p:spPr>
          <a:xfrm>
            <a:off x="5874580" y="492041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16</a:t>
            </a:r>
            <a:endParaRPr lang="id-ID" sz="1200" dirty="0">
              <a:solidFill>
                <a:srgbClr val="FF0000"/>
              </a:solidFill>
            </a:endParaRPr>
          </a:p>
        </p:txBody>
      </p:sp>
      <p:sp>
        <p:nvSpPr>
          <p:cNvPr id="122" name="TextBox 121"/>
          <p:cNvSpPr txBox="1"/>
          <p:nvPr/>
        </p:nvSpPr>
        <p:spPr>
          <a:xfrm>
            <a:off x="7493974" y="4919758"/>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18</a:t>
            </a:r>
            <a:endParaRPr lang="id-ID" sz="1200" dirty="0">
              <a:solidFill>
                <a:srgbClr val="FF0000"/>
              </a:solidFill>
            </a:endParaRPr>
          </a:p>
        </p:txBody>
      </p:sp>
      <p:sp>
        <p:nvSpPr>
          <p:cNvPr id="123" name="TextBox 122"/>
          <p:cNvSpPr txBox="1"/>
          <p:nvPr/>
        </p:nvSpPr>
        <p:spPr>
          <a:xfrm>
            <a:off x="6666166" y="4920416"/>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17</a:t>
            </a:r>
            <a:endParaRPr lang="id-ID" sz="1200" dirty="0">
              <a:solidFill>
                <a:srgbClr val="FF0000"/>
              </a:solidFill>
            </a:endParaRPr>
          </a:p>
        </p:txBody>
      </p:sp>
      <p:sp>
        <p:nvSpPr>
          <p:cNvPr id="124" name="TextBox 123"/>
          <p:cNvSpPr txBox="1"/>
          <p:nvPr/>
        </p:nvSpPr>
        <p:spPr>
          <a:xfrm>
            <a:off x="9204221" y="4936287"/>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20</a:t>
            </a:r>
            <a:endParaRPr lang="id-ID" sz="1200" dirty="0">
              <a:solidFill>
                <a:srgbClr val="FF0000"/>
              </a:solidFill>
            </a:endParaRPr>
          </a:p>
        </p:txBody>
      </p:sp>
      <p:sp>
        <p:nvSpPr>
          <p:cNvPr id="125" name="TextBox 124"/>
          <p:cNvSpPr txBox="1"/>
          <p:nvPr/>
        </p:nvSpPr>
        <p:spPr>
          <a:xfrm>
            <a:off x="8325510" y="4925225"/>
            <a:ext cx="904822" cy="276999"/>
          </a:xfrm>
          <a:prstGeom prst="rect">
            <a:avLst/>
          </a:prstGeom>
          <a:noFill/>
        </p:spPr>
        <p:txBody>
          <a:bodyPr wrap="square" rtlCol="0">
            <a:spAutoFit/>
          </a:bodyPr>
          <a:lstStyle/>
          <a:p>
            <a:r>
              <a:rPr lang="id-ID" sz="1200" dirty="0" smtClean="0">
                <a:solidFill>
                  <a:srgbClr val="00B050"/>
                </a:solidFill>
              </a:rPr>
              <a:t>Alamat </a:t>
            </a:r>
            <a:r>
              <a:rPr lang="id-ID" sz="1200" dirty="0" smtClean="0">
                <a:solidFill>
                  <a:srgbClr val="FF0000"/>
                </a:solidFill>
              </a:rPr>
              <a:t>19</a:t>
            </a:r>
            <a:endParaRPr lang="id-ID" sz="1200" dirty="0">
              <a:solidFill>
                <a:srgbClr val="FF0000"/>
              </a:solidFill>
            </a:endParaRPr>
          </a:p>
        </p:txBody>
      </p:sp>
      <p:sp>
        <p:nvSpPr>
          <p:cNvPr id="126" name="TextBox 125"/>
          <p:cNvSpPr txBox="1"/>
          <p:nvPr/>
        </p:nvSpPr>
        <p:spPr>
          <a:xfrm>
            <a:off x="1622866" y="1026722"/>
            <a:ext cx="3536404" cy="338554"/>
          </a:xfrm>
          <a:prstGeom prst="rect">
            <a:avLst/>
          </a:prstGeom>
          <a:noFill/>
        </p:spPr>
        <p:txBody>
          <a:bodyPr wrap="square" rtlCol="0">
            <a:spAutoFit/>
          </a:bodyPr>
          <a:lstStyle/>
          <a:p>
            <a:r>
              <a:rPr lang="id-ID" sz="1600" b="1" dirty="0" smtClean="0">
                <a:solidFill>
                  <a:srgbClr val="0070C0"/>
                </a:solidFill>
              </a:rPr>
              <a:t>KOMPLEKS PERUMAHAN </a:t>
            </a:r>
            <a:r>
              <a:rPr lang="en-AU" sz="1600" b="1" dirty="0" smtClean="0">
                <a:solidFill>
                  <a:srgbClr val="0070C0"/>
                </a:solidFill>
              </a:rPr>
              <a:t>CIKARANG</a:t>
            </a:r>
            <a:endParaRPr lang="id-ID" sz="1600" b="1" dirty="0">
              <a:solidFill>
                <a:srgbClr val="0070C0"/>
              </a:solidFill>
            </a:endParaRPr>
          </a:p>
        </p:txBody>
      </p:sp>
      <p:pic>
        <p:nvPicPr>
          <p:cNvPr id="127"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013" y="1745580"/>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597" y="1747508"/>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0952" y="1745579"/>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2746" y="1747508"/>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5441" y="1745579"/>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023" y="1741275"/>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3718" y="1739346"/>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8036" y="1755323"/>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731" y="1753394"/>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7084" y="1751019"/>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5233" y="3927743"/>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1109" y="3925814"/>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2903" y="3927743"/>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598" y="3925814"/>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1180" y="3921510"/>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3875" y="3935211"/>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193" y="3935558"/>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888" y="3933629"/>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7241" y="3931254"/>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651" y="3927743"/>
            <a:ext cx="1032178" cy="10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Rectangle 146"/>
          <p:cNvSpPr/>
          <p:nvPr/>
        </p:nvSpPr>
        <p:spPr>
          <a:xfrm>
            <a:off x="1640905" y="1019151"/>
            <a:ext cx="3908224" cy="369332"/>
          </a:xfrm>
          <a:prstGeom prst="rect">
            <a:avLst/>
          </a:prstGeom>
        </p:spPr>
        <p:txBody>
          <a:bodyPr wrap="square">
            <a:spAutoFit/>
          </a:bodyPr>
          <a:lstStyle/>
          <a:p>
            <a:r>
              <a:rPr lang="id-ID" b="1" dirty="0">
                <a:solidFill>
                  <a:srgbClr val="0070C0"/>
                </a:solidFill>
              </a:rPr>
              <a:t>ALAMAT NETWORK </a:t>
            </a:r>
            <a:r>
              <a:rPr lang="id-ID" b="1" dirty="0" smtClean="0">
                <a:solidFill>
                  <a:srgbClr val="FF0000"/>
                </a:solidFill>
              </a:rPr>
              <a:t>192.168.1.0/24</a:t>
            </a:r>
            <a:endParaRPr lang="id-ID" b="1" dirty="0">
              <a:solidFill>
                <a:srgbClr val="FF0000"/>
              </a:solidFill>
            </a:endParaRPr>
          </a:p>
        </p:txBody>
      </p:sp>
      <p:sp>
        <p:nvSpPr>
          <p:cNvPr id="148" name="Rectangle 147"/>
          <p:cNvSpPr/>
          <p:nvPr/>
        </p:nvSpPr>
        <p:spPr>
          <a:xfrm>
            <a:off x="3749794" y="2421066"/>
            <a:ext cx="4532215" cy="523220"/>
          </a:xfrm>
          <a:prstGeom prst="rect">
            <a:avLst/>
          </a:prstGeom>
        </p:spPr>
        <p:txBody>
          <a:bodyPr wrap="square">
            <a:spAutoFit/>
          </a:bodyPr>
          <a:lstStyle/>
          <a:p>
            <a:r>
              <a:rPr lang="id-ID" sz="2800" b="1" dirty="0" smtClean="0">
                <a:solidFill>
                  <a:srgbClr val="FF0000"/>
                </a:solidFill>
              </a:rPr>
              <a:t>M e d i a       T r a n s m i s i</a:t>
            </a:r>
            <a:endParaRPr lang="id-ID" sz="2800" b="1" dirty="0">
              <a:solidFill>
                <a:srgbClr val="FF0000"/>
              </a:solidFill>
            </a:endParaRPr>
          </a:p>
        </p:txBody>
      </p:sp>
      <p:sp>
        <p:nvSpPr>
          <p:cNvPr id="149" name="TextBox 148"/>
          <p:cNvSpPr txBox="1"/>
          <p:nvPr/>
        </p:nvSpPr>
        <p:spPr>
          <a:xfrm>
            <a:off x="1557857" y="1404045"/>
            <a:ext cx="1020947" cy="276999"/>
          </a:xfrm>
          <a:prstGeom prst="rect">
            <a:avLst/>
          </a:prstGeom>
          <a:noFill/>
        </p:spPr>
        <p:txBody>
          <a:bodyPr wrap="square" rtlCol="0">
            <a:spAutoFit/>
          </a:bodyPr>
          <a:lstStyle>
            <a:defPPr>
              <a:defRPr lang="id-ID"/>
            </a:defPPr>
            <a:lvl1pPr>
              <a:defRPr sz="1200">
                <a:solidFill>
                  <a:srgbClr val="FF0000"/>
                </a:solidFill>
              </a:defRPr>
            </a:lvl1pPr>
          </a:lstStyle>
          <a:p>
            <a:r>
              <a:rPr lang="id-ID" dirty="0"/>
              <a:t>192.168.1.1</a:t>
            </a:r>
          </a:p>
        </p:txBody>
      </p:sp>
      <p:sp>
        <p:nvSpPr>
          <p:cNvPr id="150" name="TextBox 149"/>
          <p:cNvSpPr txBox="1"/>
          <p:nvPr/>
        </p:nvSpPr>
        <p:spPr>
          <a:xfrm>
            <a:off x="2428337" y="1405280"/>
            <a:ext cx="1020947" cy="276999"/>
          </a:xfrm>
          <a:prstGeom prst="rect">
            <a:avLst/>
          </a:prstGeom>
          <a:noFill/>
        </p:spPr>
        <p:txBody>
          <a:bodyPr wrap="square" rtlCol="0">
            <a:spAutoFit/>
          </a:bodyPr>
          <a:lstStyle>
            <a:defPPr>
              <a:defRPr lang="id-ID"/>
            </a:defPPr>
            <a:lvl1pPr>
              <a:defRPr sz="1200">
                <a:solidFill>
                  <a:srgbClr val="FF0000"/>
                </a:solidFill>
              </a:defRPr>
            </a:lvl1pPr>
          </a:lstStyle>
          <a:p>
            <a:r>
              <a:rPr lang="id-ID" dirty="0"/>
              <a:t>192.168.1.2</a:t>
            </a:r>
          </a:p>
        </p:txBody>
      </p:sp>
      <p:sp>
        <p:nvSpPr>
          <p:cNvPr id="151" name="TextBox 150"/>
          <p:cNvSpPr txBox="1"/>
          <p:nvPr/>
        </p:nvSpPr>
        <p:spPr>
          <a:xfrm>
            <a:off x="3277738" y="1400389"/>
            <a:ext cx="1020947" cy="276999"/>
          </a:xfrm>
          <a:prstGeom prst="rect">
            <a:avLst/>
          </a:prstGeom>
          <a:noFill/>
        </p:spPr>
        <p:txBody>
          <a:bodyPr wrap="square" rtlCol="0">
            <a:spAutoFit/>
          </a:bodyPr>
          <a:lstStyle/>
          <a:p>
            <a:r>
              <a:rPr lang="id-ID" sz="1200" dirty="0" smtClean="0">
                <a:solidFill>
                  <a:srgbClr val="FF0000"/>
                </a:solidFill>
              </a:rPr>
              <a:t>192.168.1.3</a:t>
            </a:r>
            <a:endParaRPr lang="id-ID" sz="1200" dirty="0">
              <a:solidFill>
                <a:srgbClr val="FF0000"/>
              </a:solidFill>
            </a:endParaRPr>
          </a:p>
        </p:txBody>
      </p:sp>
      <p:sp>
        <p:nvSpPr>
          <p:cNvPr id="152" name="TextBox 151"/>
          <p:cNvSpPr txBox="1"/>
          <p:nvPr/>
        </p:nvSpPr>
        <p:spPr>
          <a:xfrm>
            <a:off x="4106256" y="1403607"/>
            <a:ext cx="1020947" cy="276999"/>
          </a:xfrm>
          <a:prstGeom prst="rect">
            <a:avLst/>
          </a:prstGeom>
          <a:noFill/>
        </p:spPr>
        <p:txBody>
          <a:bodyPr wrap="square" rtlCol="0">
            <a:spAutoFit/>
          </a:bodyPr>
          <a:lstStyle/>
          <a:p>
            <a:r>
              <a:rPr lang="id-ID" sz="1200" dirty="0" smtClean="0">
                <a:solidFill>
                  <a:srgbClr val="FF0000"/>
                </a:solidFill>
              </a:rPr>
              <a:t>192.168.1.4</a:t>
            </a:r>
            <a:endParaRPr lang="id-ID" sz="1200" dirty="0">
              <a:solidFill>
                <a:srgbClr val="FF0000"/>
              </a:solidFill>
            </a:endParaRPr>
          </a:p>
        </p:txBody>
      </p:sp>
      <p:sp>
        <p:nvSpPr>
          <p:cNvPr id="153" name="TextBox 152"/>
          <p:cNvSpPr txBox="1"/>
          <p:nvPr/>
        </p:nvSpPr>
        <p:spPr>
          <a:xfrm>
            <a:off x="4927558" y="1403607"/>
            <a:ext cx="1020947" cy="276999"/>
          </a:xfrm>
          <a:prstGeom prst="rect">
            <a:avLst/>
          </a:prstGeom>
          <a:noFill/>
        </p:spPr>
        <p:txBody>
          <a:bodyPr wrap="square" rtlCol="0">
            <a:spAutoFit/>
          </a:bodyPr>
          <a:lstStyle/>
          <a:p>
            <a:r>
              <a:rPr lang="id-ID" sz="1200" dirty="0" smtClean="0">
                <a:solidFill>
                  <a:srgbClr val="FF0000"/>
                </a:solidFill>
              </a:rPr>
              <a:t>192.168.1.5</a:t>
            </a:r>
            <a:endParaRPr lang="id-ID" sz="1200" dirty="0">
              <a:solidFill>
                <a:srgbClr val="FF0000"/>
              </a:solidFill>
            </a:endParaRPr>
          </a:p>
        </p:txBody>
      </p:sp>
      <p:sp>
        <p:nvSpPr>
          <p:cNvPr id="154" name="TextBox 153"/>
          <p:cNvSpPr txBox="1"/>
          <p:nvPr/>
        </p:nvSpPr>
        <p:spPr>
          <a:xfrm>
            <a:off x="5750121" y="1403607"/>
            <a:ext cx="1020947" cy="276999"/>
          </a:xfrm>
          <a:prstGeom prst="rect">
            <a:avLst/>
          </a:prstGeom>
          <a:noFill/>
        </p:spPr>
        <p:txBody>
          <a:bodyPr wrap="square" rtlCol="0">
            <a:spAutoFit/>
          </a:bodyPr>
          <a:lstStyle/>
          <a:p>
            <a:r>
              <a:rPr lang="id-ID" sz="1200" dirty="0" smtClean="0">
                <a:solidFill>
                  <a:srgbClr val="FF0000"/>
                </a:solidFill>
              </a:rPr>
              <a:t>192.168.1.6</a:t>
            </a:r>
            <a:endParaRPr lang="id-ID" sz="1200" dirty="0">
              <a:solidFill>
                <a:srgbClr val="FF0000"/>
              </a:solidFill>
            </a:endParaRPr>
          </a:p>
        </p:txBody>
      </p:sp>
      <p:sp>
        <p:nvSpPr>
          <p:cNvPr id="155" name="TextBox 154"/>
          <p:cNvSpPr txBox="1"/>
          <p:nvPr/>
        </p:nvSpPr>
        <p:spPr>
          <a:xfrm>
            <a:off x="6592333" y="1403607"/>
            <a:ext cx="1020947" cy="276999"/>
          </a:xfrm>
          <a:prstGeom prst="rect">
            <a:avLst/>
          </a:prstGeom>
          <a:noFill/>
        </p:spPr>
        <p:txBody>
          <a:bodyPr wrap="square" rtlCol="0">
            <a:spAutoFit/>
          </a:bodyPr>
          <a:lstStyle/>
          <a:p>
            <a:r>
              <a:rPr lang="id-ID" sz="1200" dirty="0" smtClean="0">
                <a:solidFill>
                  <a:srgbClr val="FF0000"/>
                </a:solidFill>
              </a:rPr>
              <a:t>192.168.1.7</a:t>
            </a:r>
            <a:endParaRPr lang="id-ID" sz="1200" dirty="0">
              <a:solidFill>
                <a:srgbClr val="FF0000"/>
              </a:solidFill>
            </a:endParaRPr>
          </a:p>
        </p:txBody>
      </p:sp>
      <p:sp>
        <p:nvSpPr>
          <p:cNvPr id="156" name="TextBox 155"/>
          <p:cNvSpPr txBox="1"/>
          <p:nvPr/>
        </p:nvSpPr>
        <p:spPr>
          <a:xfrm>
            <a:off x="7446131" y="1403607"/>
            <a:ext cx="1020947" cy="276999"/>
          </a:xfrm>
          <a:prstGeom prst="rect">
            <a:avLst/>
          </a:prstGeom>
          <a:noFill/>
        </p:spPr>
        <p:txBody>
          <a:bodyPr wrap="square" rtlCol="0">
            <a:spAutoFit/>
          </a:bodyPr>
          <a:lstStyle/>
          <a:p>
            <a:r>
              <a:rPr lang="id-ID" sz="1200" dirty="0" smtClean="0">
                <a:solidFill>
                  <a:srgbClr val="FF0000"/>
                </a:solidFill>
              </a:rPr>
              <a:t>192.168.1.8</a:t>
            </a:r>
            <a:endParaRPr lang="id-ID" sz="1200" dirty="0">
              <a:solidFill>
                <a:srgbClr val="FF0000"/>
              </a:solidFill>
            </a:endParaRPr>
          </a:p>
        </p:txBody>
      </p:sp>
      <p:sp>
        <p:nvSpPr>
          <p:cNvPr id="157" name="TextBox 156"/>
          <p:cNvSpPr txBox="1"/>
          <p:nvPr/>
        </p:nvSpPr>
        <p:spPr>
          <a:xfrm>
            <a:off x="8294320" y="1400389"/>
            <a:ext cx="1020947" cy="276999"/>
          </a:xfrm>
          <a:prstGeom prst="rect">
            <a:avLst/>
          </a:prstGeom>
          <a:noFill/>
        </p:spPr>
        <p:txBody>
          <a:bodyPr wrap="square" rtlCol="0">
            <a:spAutoFit/>
          </a:bodyPr>
          <a:lstStyle/>
          <a:p>
            <a:r>
              <a:rPr lang="id-ID" sz="1200" dirty="0" smtClean="0">
                <a:solidFill>
                  <a:srgbClr val="FF0000"/>
                </a:solidFill>
              </a:rPr>
              <a:t>192.168.1.9</a:t>
            </a:r>
            <a:endParaRPr lang="id-ID" sz="1200" dirty="0">
              <a:solidFill>
                <a:srgbClr val="FF0000"/>
              </a:solidFill>
            </a:endParaRPr>
          </a:p>
        </p:txBody>
      </p:sp>
      <p:sp>
        <p:nvSpPr>
          <p:cNvPr id="158" name="TextBox 157"/>
          <p:cNvSpPr txBox="1"/>
          <p:nvPr/>
        </p:nvSpPr>
        <p:spPr>
          <a:xfrm>
            <a:off x="9208846" y="1400389"/>
            <a:ext cx="1107319" cy="276999"/>
          </a:xfrm>
          <a:prstGeom prst="rect">
            <a:avLst/>
          </a:prstGeom>
          <a:noFill/>
        </p:spPr>
        <p:txBody>
          <a:bodyPr wrap="square" rtlCol="0">
            <a:spAutoFit/>
          </a:bodyPr>
          <a:lstStyle/>
          <a:p>
            <a:r>
              <a:rPr lang="id-ID" sz="1200" dirty="0" smtClean="0">
                <a:solidFill>
                  <a:srgbClr val="FF0000"/>
                </a:solidFill>
              </a:rPr>
              <a:t>192.168.1.10</a:t>
            </a:r>
            <a:endParaRPr lang="id-ID" sz="1200" dirty="0">
              <a:solidFill>
                <a:srgbClr val="FF0000"/>
              </a:solidFill>
            </a:endParaRPr>
          </a:p>
        </p:txBody>
      </p:sp>
      <p:sp>
        <p:nvSpPr>
          <p:cNvPr id="159" name="TextBox 158"/>
          <p:cNvSpPr txBox="1"/>
          <p:nvPr/>
        </p:nvSpPr>
        <p:spPr>
          <a:xfrm>
            <a:off x="1591718" y="4940191"/>
            <a:ext cx="1033287" cy="261610"/>
          </a:xfrm>
          <a:prstGeom prst="rect">
            <a:avLst/>
          </a:prstGeom>
          <a:noFill/>
        </p:spPr>
        <p:txBody>
          <a:bodyPr wrap="square" rtlCol="0">
            <a:spAutoFit/>
          </a:bodyPr>
          <a:lstStyle/>
          <a:p>
            <a:r>
              <a:rPr lang="id-ID" sz="1100" dirty="0" smtClean="0">
                <a:solidFill>
                  <a:srgbClr val="FF0000"/>
                </a:solidFill>
              </a:rPr>
              <a:t>192.168.1.11</a:t>
            </a:r>
            <a:endParaRPr lang="id-ID" sz="1200" dirty="0">
              <a:solidFill>
                <a:srgbClr val="FF0000"/>
              </a:solidFill>
            </a:endParaRPr>
          </a:p>
        </p:txBody>
      </p:sp>
      <p:sp>
        <p:nvSpPr>
          <p:cNvPr id="160" name="TextBox 159"/>
          <p:cNvSpPr txBox="1"/>
          <p:nvPr/>
        </p:nvSpPr>
        <p:spPr>
          <a:xfrm>
            <a:off x="2527822" y="4938518"/>
            <a:ext cx="1033287" cy="261610"/>
          </a:xfrm>
          <a:prstGeom prst="rect">
            <a:avLst/>
          </a:prstGeom>
          <a:noFill/>
        </p:spPr>
        <p:txBody>
          <a:bodyPr wrap="square" rtlCol="0">
            <a:spAutoFit/>
          </a:bodyPr>
          <a:lstStyle/>
          <a:p>
            <a:r>
              <a:rPr lang="id-ID" sz="1100" dirty="0" smtClean="0">
                <a:solidFill>
                  <a:srgbClr val="FF0000"/>
                </a:solidFill>
              </a:rPr>
              <a:t>192.168.1.12</a:t>
            </a:r>
            <a:endParaRPr lang="id-ID" sz="1200" dirty="0">
              <a:solidFill>
                <a:srgbClr val="FF0000"/>
              </a:solidFill>
            </a:endParaRPr>
          </a:p>
        </p:txBody>
      </p:sp>
      <p:sp>
        <p:nvSpPr>
          <p:cNvPr id="161" name="TextBox 160"/>
          <p:cNvSpPr txBox="1"/>
          <p:nvPr/>
        </p:nvSpPr>
        <p:spPr>
          <a:xfrm>
            <a:off x="3391918" y="4940191"/>
            <a:ext cx="1033287" cy="261610"/>
          </a:xfrm>
          <a:prstGeom prst="rect">
            <a:avLst/>
          </a:prstGeom>
          <a:noFill/>
        </p:spPr>
        <p:txBody>
          <a:bodyPr wrap="square" rtlCol="0">
            <a:spAutoFit/>
          </a:bodyPr>
          <a:lstStyle/>
          <a:p>
            <a:r>
              <a:rPr lang="id-ID" sz="1100" dirty="0" smtClean="0">
                <a:solidFill>
                  <a:srgbClr val="FF0000"/>
                </a:solidFill>
              </a:rPr>
              <a:t>192.168.1.13</a:t>
            </a:r>
            <a:endParaRPr lang="id-ID" sz="1200" dirty="0">
              <a:solidFill>
                <a:srgbClr val="FF0000"/>
              </a:solidFill>
            </a:endParaRPr>
          </a:p>
        </p:txBody>
      </p:sp>
      <p:sp>
        <p:nvSpPr>
          <p:cNvPr id="162" name="TextBox 161"/>
          <p:cNvSpPr txBox="1"/>
          <p:nvPr/>
        </p:nvSpPr>
        <p:spPr>
          <a:xfrm>
            <a:off x="4184006" y="4940191"/>
            <a:ext cx="1033287" cy="261610"/>
          </a:xfrm>
          <a:prstGeom prst="rect">
            <a:avLst/>
          </a:prstGeom>
          <a:noFill/>
        </p:spPr>
        <p:txBody>
          <a:bodyPr wrap="square" rtlCol="0">
            <a:spAutoFit/>
          </a:bodyPr>
          <a:lstStyle/>
          <a:p>
            <a:r>
              <a:rPr lang="id-ID" sz="1100" dirty="0" smtClean="0">
                <a:solidFill>
                  <a:srgbClr val="FF0000"/>
                </a:solidFill>
              </a:rPr>
              <a:t>192.168.1.14</a:t>
            </a:r>
            <a:endParaRPr lang="id-ID" sz="1200" dirty="0">
              <a:solidFill>
                <a:srgbClr val="FF0000"/>
              </a:solidFill>
            </a:endParaRPr>
          </a:p>
        </p:txBody>
      </p:sp>
      <p:sp>
        <p:nvSpPr>
          <p:cNvPr id="163" name="TextBox 162"/>
          <p:cNvSpPr txBox="1"/>
          <p:nvPr/>
        </p:nvSpPr>
        <p:spPr>
          <a:xfrm>
            <a:off x="5051679" y="4940191"/>
            <a:ext cx="1033287" cy="261610"/>
          </a:xfrm>
          <a:prstGeom prst="rect">
            <a:avLst/>
          </a:prstGeom>
          <a:noFill/>
        </p:spPr>
        <p:txBody>
          <a:bodyPr wrap="square" rtlCol="0">
            <a:spAutoFit/>
          </a:bodyPr>
          <a:lstStyle/>
          <a:p>
            <a:r>
              <a:rPr lang="id-ID" sz="1100" dirty="0" smtClean="0">
                <a:solidFill>
                  <a:srgbClr val="FF0000"/>
                </a:solidFill>
              </a:rPr>
              <a:t>192.168.1.15</a:t>
            </a:r>
            <a:endParaRPr lang="id-ID" sz="1200" dirty="0">
              <a:solidFill>
                <a:srgbClr val="FF0000"/>
              </a:solidFill>
            </a:endParaRPr>
          </a:p>
        </p:txBody>
      </p:sp>
      <p:sp>
        <p:nvSpPr>
          <p:cNvPr id="164" name="TextBox 163"/>
          <p:cNvSpPr txBox="1"/>
          <p:nvPr/>
        </p:nvSpPr>
        <p:spPr>
          <a:xfrm>
            <a:off x="5987783" y="4940191"/>
            <a:ext cx="1033287" cy="261610"/>
          </a:xfrm>
          <a:prstGeom prst="rect">
            <a:avLst/>
          </a:prstGeom>
          <a:noFill/>
        </p:spPr>
        <p:txBody>
          <a:bodyPr wrap="square" rtlCol="0">
            <a:spAutoFit/>
          </a:bodyPr>
          <a:lstStyle/>
          <a:p>
            <a:r>
              <a:rPr lang="id-ID" sz="1100" dirty="0" smtClean="0">
                <a:solidFill>
                  <a:srgbClr val="FF0000"/>
                </a:solidFill>
              </a:rPr>
              <a:t>192.168.1.16</a:t>
            </a:r>
            <a:endParaRPr lang="id-ID" sz="1200" dirty="0">
              <a:solidFill>
                <a:srgbClr val="FF0000"/>
              </a:solidFill>
            </a:endParaRPr>
          </a:p>
        </p:txBody>
      </p:sp>
      <p:sp>
        <p:nvSpPr>
          <p:cNvPr id="165" name="TextBox 164"/>
          <p:cNvSpPr txBox="1"/>
          <p:nvPr/>
        </p:nvSpPr>
        <p:spPr>
          <a:xfrm>
            <a:off x="6848302" y="4939950"/>
            <a:ext cx="1033287" cy="261610"/>
          </a:xfrm>
          <a:prstGeom prst="rect">
            <a:avLst/>
          </a:prstGeom>
          <a:noFill/>
        </p:spPr>
        <p:txBody>
          <a:bodyPr wrap="square" rtlCol="0">
            <a:spAutoFit/>
          </a:bodyPr>
          <a:lstStyle/>
          <a:p>
            <a:r>
              <a:rPr lang="id-ID" sz="1100" dirty="0" smtClean="0">
                <a:solidFill>
                  <a:srgbClr val="FF0000"/>
                </a:solidFill>
              </a:rPr>
              <a:t>192.168.1.17</a:t>
            </a:r>
            <a:endParaRPr lang="id-ID" sz="1200" dirty="0">
              <a:solidFill>
                <a:srgbClr val="FF0000"/>
              </a:solidFill>
            </a:endParaRPr>
          </a:p>
        </p:txBody>
      </p:sp>
      <p:sp>
        <p:nvSpPr>
          <p:cNvPr id="166" name="TextBox 165"/>
          <p:cNvSpPr txBox="1"/>
          <p:nvPr/>
        </p:nvSpPr>
        <p:spPr>
          <a:xfrm>
            <a:off x="7712398" y="4938277"/>
            <a:ext cx="1033287" cy="261610"/>
          </a:xfrm>
          <a:prstGeom prst="rect">
            <a:avLst/>
          </a:prstGeom>
          <a:noFill/>
        </p:spPr>
        <p:txBody>
          <a:bodyPr wrap="square" rtlCol="0">
            <a:spAutoFit/>
          </a:bodyPr>
          <a:lstStyle/>
          <a:p>
            <a:r>
              <a:rPr lang="id-ID" sz="1100" dirty="0" smtClean="0">
                <a:solidFill>
                  <a:srgbClr val="FF0000"/>
                </a:solidFill>
              </a:rPr>
              <a:t>192.168.1.18</a:t>
            </a:r>
            <a:endParaRPr lang="id-ID" sz="1200" dirty="0">
              <a:solidFill>
                <a:srgbClr val="FF0000"/>
              </a:solidFill>
            </a:endParaRPr>
          </a:p>
        </p:txBody>
      </p:sp>
      <p:sp>
        <p:nvSpPr>
          <p:cNvPr id="167" name="TextBox 166"/>
          <p:cNvSpPr txBox="1"/>
          <p:nvPr/>
        </p:nvSpPr>
        <p:spPr>
          <a:xfrm>
            <a:off x="8556626" y="4938277"/>
            <a:ext cx="1033287" cy="261610"/>
          </a:xfrm>
          <a:prstGeom prst="rect">
            <a:avLst/>
          </a:prstGeom>
          <a:noFill/>
        </p:spPr>
        <p:txBody>
          <a:bodyPr wrap="square" rtlCol="0">
            <a:spAutoFit/>
          </a:bodyPr>
          <a:lstStyle/>
          <a:p>
            <a:r>
              <a:rPr lang="id-ID" sz="1100" dirty="0" smtClean="0">
                <a:solidFill>
                  <a:srgbClr val="FF0000"/>
                </a:solidFill>
              </a:rPr>
              <a:t>192.168.1.19</a:t>
            </a:r>
            <a:endParaRPr lang="id-ID" sz="1200" dirty="0">
              <a:solidFill>
                <a:srgbClr val="FF0000"/>
              </a:solidFill>
            </a:endParaRPr>
          </a:p>
        </p:txBody>
      </p:sp>
      <p:sp>
        <p:nvSpPr>
          <p:cNvPr id="168" name="TextBox 167"/>
          <p:cNvSpPr txBox="1"/>
          <p:nvPr/>
        </p:nvSpPr>
        <p:spPr>
          <a:xfrm>
            <a:off x="9440590" y="4936973"/>
            <a:ext cx="1033287" cy="261610"/>
          </a:xfrm>
          <a:prstGeom prst="rect">
            <a:avLst/>
          </a:prstGeom>
          <a:noFill/>
        </p:spPr>
        <p:txBody>
          <a:bodyPr wrap="square" rtlCol="0">
            <a:spAutoFit/>
          </a:bodyPr>
          <a:lstStyle/>
          <a:p>
            <a:r>
              <a:rPr lang="id-ID" sz="1100" dirty="0" smtClean="0">
                <a:solidFill>
                  <a:srgbClr val="FF0000"/>
                </a:solidFill>
              </a:rPr>
              <a:t>192.168.1.20</a:t>
            </a:r>
            <a:endParaRPr lang="id-ID" sz="1200" dirty="0">
              <a:solidFill>
                <a:srgbClr val="FF0000"/>
              </a:solidFill>
            </a:endParaRPr>
          </a:p>
        </p:txBody>
      </p:sp>
      <p:sp>
        <p:nvSpPr>
          <p:cNvPr id="169" name="Rectangle 168"/>
          <p:cNvSpPr/>
          <p:nvPr/>
        </p:nvSpPr>
        <p:spPr>
          <a:xfrm>
            <a:off x="1888186" y="5234981"/>
            <a:ext cx="9494968" cy="923330"/>
          </a:xfrm>
          <a:prstGeom prst="rect">
            <a:avLst/>
          </a:prstGeom>
        </p:spPr>
        <p:txBody>
          <a:bodyPr wrap="square">
            <a:spAutoFit/>
          </a:bodyPr>
          <a:lstStyle/>
          <a:p>
            <a:pPr algn="ctr"/>
            <a:r>
              <a:rPr lang="id-ID" b="1" dirty="0" smtClean="0">
                <a:solidFill>
                  <a:srgbClr val="00B0F0"/>
                </a:solidFill>
              </a:rPr>
              <a:t>Sebuah</a:t>
            </a:r>
            <a:r>
              <a:rPr lang="id-ID" b="1" dirty="0">
                <a:solidFill>
                  <a:srgbClr val="00B0F0"/>
                </a:solidFill>
              </a:rPr>
              <a:t> sistem yang terdiri atas komputer-komputer yang didesain untuk dapat berbagi sumber daya (printer, CPU), berkomunikasi (surel, pesan instan), dan dapat mengakses </a:t>
            </a:r>
            <a:r>
              <a:rPr lang="id-ID" b="1" dirty="0" smtClean="0">
                <a:solidFill>
                  <a:srgbClr val="00B0F0"/>
                </a:solidFill>
              </a:rPr>
              <a:t>informasi</a:t>
            </a:r>
            <a:r>
              <a:rPr lang="en-AU" b="1" dirty="0" smtClean="0">
                <a:solidFill>
                  <a:srgbClr val="00B0F0"/>
                </a:solidFill>
              </a:rPr>
              <a:t> </a:t>
            </a:r>
            <a:r>
              <a:rPr lang="id-ID" b="1" dirty="0" smtClean="0">
                <a:solidFill>
                  <a:srgbClr val="00B0F0"/>
                </a:solidFill>
              </a:rPr>
              <a:t>(</a:t>
            </a:r>
            <a:r>
              <a:rPr lang="id-ID" b="1" dirty="0">
                <a:solidFill>
                  <a:srgbClr val="00B0F0"/>
                </a:solidFill>
              </a:rPr>
              <a:t>peramban web).</a:t>
            </a:r>
          </a:p>
        </p:txBody>
      </p:sp>
      <p:sp>
        <p:nvSpPr>
          <p:cNvPr id="170" name="Rectangle 169"/>
          <p:cNvSpPr/>
          <p:nvPr/>
        </p:nvSpPr>
        <p:spPr>
          <a:xfrm>
            <a:off x="3809042" y="6027069"/>
            <a:ext cx="5604024" cy="369332"/>
          </a:xfrm>
          <a:prstGeom prst="rect">
            <a:avLst/>
          </a:prstGeom>
        </p:spPr>
        <p:txBody>
          <a:bodyPr wrap="square">
            <a:spAutoFit/>
          </a:bodyPr>
          <a:lstStyle/>
          <a:p>
            <a:r>
              <a:rPr lang="id-ID" dirty="0"/>
              <a:t>http://id.wikipedia.org/wiki/Jaringan_komputer</a:t>
            </a:r>
          </a:p>
        </p:txBody>
      </p:sp>
    </p:spTree>
    <p:extLst>
      <p:ext uri="{BB962C8B-B14F-4D97-AF65-F5344CB8AC3E}">
        <p14:creationId xmlns:p14="http://schemas.microsoft.com/office/powerpoint/2010/main" val="16389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1250"/>
                                        <p:tgtEl>
                                          <p:spTgt spid="28"/>
                                        </p:tgtEl>
                                      </p:cBhvr>
                                    </p:animEffect>
                                  </p:childTnLst>
                                </p:cTn>
                              </p:par>
                              <p:par>
                                <p:cTn id="8" presetID="16" presetClass="entr" presetSubtype="2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1250"/>
                                        <p:tgtEl>
                                          <p:spTgt spid="29"/>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1250"/>
                                        <p:tgtEl>
                                          <p:spTgt spid="30"/>
                                        </p:tgtEl>
                                      </p:cBhvr>
                                    </p:animEffect>
                                  </p:childTnLst>
                                </p:cTn>
                              </p:par>
                              <p:par>
                                <p:cTn id="14" presetID="16" presetClass="entr" presetSubtype="21"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1250"/>
                                        <p:tgtEl>
                                          <p:spTgt spid="31"/>
                                        </p:tgtEl>
                                      </p:cBhvr>
                                    </p:animEffect>
                                  </p:childTnLst>
                                </p:cTn>
                              </p:par>
                              <p:par>
                                <p:cTn id="17" presetID="16" presetClass="entr" presetSubtype="21"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arn(inVertical)">
                                      <p:cBhvr>
                                        <p:cTn id="19" dur="1250"/>
                                        <p:tgtEl>
                                          <p:spTgt spid="32"/>
                                        </p:tgtEl>
                                      </p:cBhvr>
                                    </p:animEffect>
                                  </p:childTnLst>
                                </p:cTn>
                              </p:par>
                              <p:par>
                                <p:cTn id="20" presetID="16" presetClass="entr" presetSubtype="21"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1250"/>
                                        <p:tgtEl>
                                          <p:spTgt spid="33"/>
                                        </p:tgtEl>
                                      </p:cBhvr>
                                    </p:animEffect>
                                  </p:childTnLst>
                                </p:cTn>
                              </p:par>
                              <p:par>
                                <p:cTn id="23" presetID="16" presetClass="entr" presetSubtype="21"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1250"/>
                                        <p:tgtEl>
                                          <p:spTgt spid="34"/>
                                        </p:tgtEl>
                                      </p:cBhvr>
                                    </p:animEffect>
                                  </p:childTnLst>
                                </p:cTn>
                              </p:par>
                              <p:par>
                                <p:cTn id="26" presetID="16" presetClass="entr" presetSubtype="2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1250"/>
                                        <p:tgtEl>
                                          <p:spTgt spid="35"/>
                                        </p:tgtEl>
                                      </p:cBhvr>
                                    </p:animEffect>
                                  </p:childTnLst>
                                </p:cTn>
                              </p:par>
                              <p:par>
                                <p:cTn id="29" presetID="16" presetClass="entr" presetSubtype="2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250"/>
                                        <p:tgtEl>
                                          <p:spTgt spid="36"/>
                                        </p:tgtEl>
                                      </p:cBhvr>
                                    </p:animEffect>
                                  </p:childTnLst>
                                </p:cTn>
                              </p:par>
                              <p:par>
                                <p:cTn id="32" presetID="16" presetClass="entr" presetSubtype="21"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1250"/>
                                        <p:tgtEl>
                                          <p:spTgt spid="37"/>
                                        </p:tgtEl>
                                      </p:cBhvr>
                                    </p:animEffect>
                                  </p:childTnLst>
                                </p:cTn>
                              </p:par>
                              <p:par>
                                <p:cTn id="35" presetID="16" presetClass="entr" presetSubtype="2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arn(inVertical)">
                                      <p:cBhvr>
                                        <p:cTn id="37" dur="1250"/>
                                        <p:tgtEl>
                                          <p:spTgt spid="38"/>
                                        </p:tgtEl>
                                      </p:cBhvr>
                                    </p:animEffect>
                                  </p:childTnLst>
                                </p:cTn>
                              </p:par>
                              <p:par>
                                <p:cTn id="38" presetID="16" presetClass="entr" presetSubtype="21"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arn(inVertical)">
                                      <p:cBhvr>
                                        <p:cTn id="40" dur="1250"/>
                                        <p:tgtEl>
                                          <p:spTgt spid="39"/>
                                        </p:tgtEl>
                                      </p:cBhvr>
                                    </p:animEffect>
                                  </p:childTnLst>
                                </p:cTn>
                              </p:par>
                              <p:par>
                                <p:cTn id="41" presetID="16" presetClass="entr" presetSubtype="21"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arn(inVertical)">
                                      <p:cBhvr>
                                        <p:cTn id="43" dur="1250"/>
                                        <p:tgtEl>
                                          <p:spTgt spid="40"/>
                                        </p:tgtEl>
                                      </p:cBhvr>
                                    </p:animEffect>
                                  </p:childTnLst>
                                </p:cTn>
                              </p:par>
                              <p:par>
                                <p:cTn id="44" presetID="16" presetClass="entr" presetSubtype="21"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arn(inVertical)">
                                      <p:cBhvr>
                                        <p:cTn id="46" dur="1250"/>
                                        <p:tgtEl>
                                          <p:spTgt spid="41"/>
                                        </p:tgtEl>
                                      </p:cBhvr>
                                    </p:animEffect>
                                  </p:childTnLst>
                                </p:cTn>
                              </p:par>
                              <p:par>
                                <p:cTn id="47" presetID="16" presetClass="entr" presetSubtype="21"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barn(inVertical)">
                                      <p:cBhvr>
                                        <p:cTn id="49" dur="1250"/>
                                        <p:tgtEl>
                                          <p:spTgt spid="42"/>
                                        </p:tgtEl>
                                      </p:cBhvr>
                                    </p:animEffect>
                                  </p:childTnLst>
                                </p:cTn>
                              </p:par>
                              <p:par>
                                <p:cTn id="50" presetID="16" presetClass="entr" presetSubtype="21"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inVertical)">
                                      <p:cBhvr>
                                        <p:cTn id="52" dur="1250"/>
                                        <p:tgtEl>
                                          <p:spTgt spid="43"/>
                                        </p:tgtEl>
                                      </p:cBhvr>
                                    </p:animEffect>
                                  </p:childTnLst>
                                </p:cTn>
                              </p:par>
                              <p:par>
                                <p:cTn id="53" presetID="16" presetClass="entr" presetSubtype="21"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arn(inVertical)">
                                      <p:cBhvr>
                                        <p:cTn id="55" dur="1250"/>
                                        <p:tgtEl>
                                          <p:spTgt spid="44"/>
                                        </p:tgtEl>
                                      </p:cBhvr>
                                    </p:animEffect>
                                  </p:childTnLst>
                                </p:cTn>
                              </p:par>
                              <p:par>
                                <p:cTn id="56" presetID="16" presetClass="entr" presetSubtype="21"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arn(inVertical)">
                                      <p:cBhvr>
                                        <p:cTn id="58" dur="1250"/>
                                        <p:tgtEl>
                                          <p:spTgt spid="45"/>
                                        </p:tgtEl>
                                      </p:cBhvr>
                                    </p:animEffect>
                                  </p:childTnLst>
                                </p:cTn>
                              </p:par>
                              <p:par>
                                <p:cTn id="59" presetID="16" presetClass="entr" presetSubtype="21"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barn(inVertical)">
                                      <p:cBhvr>
                                        <p:cTn id="61" dur="1250"/>
                                        <p:tgtEl>
                                          <p:spTgt spid="46"/>
                                        </p:tgtEl>
                                      </p:cBhvr>
                                    </p:animEffect>
                                  </p:childTnLst>
                                </p:cTn>
                              </p:par>
                              <p:par>
                                <p:cTn id="62" presetID="16" presetClass="entr" presetSubtype="21"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1250"/>
                                        <p:tgtEl>
                                          <p:spTgt spid="4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p:cTn id="67" dur="1000" fill="hold"/>
                                        <p:tgtEl>
                                          <p:spTgt spid="48"/>
                                        </p:tgtEl>
                                        <p:attrNameLst>
                                          <p:attrName>ppt_w</p:attrName>
                                        </p:attrNameLst>
                                      </p:cBhvr>
                                      <p:tavLst>
                                        <p:tav tm="0">
                                          <p:val>
                                            <p:fltVal val="0"/>
                                          </p:val>
                                        </p:tav>
                                        <p:tav tm="100000">
                                          <p:val>
                                            <p:strVal val="#ppt_w"/>
                                          </p:val>
                                        </p:tav>
                                      </p:tavLst>
                                    </p:anim>
                                    <p:anim calcmode="lin" valueType="num">
                                      <p:cBhvr>
                                        <p:cTn id="68" dur="1000" fill="hold"/>
                                        <p:tgtEl>
                                          <p:spTgt spid="48"/>
                                        </p:tgtEl>
                                        <p:attrNameLst>
                                          <p:attrName>ppt_h</p:attrName>
                                        </p:attrNameLst>
                                      </p:cBhvr>
                                      <p:tavLst>
                                        <p:tav tm="0">
                                          <p:val>
                                            <p:fltVal val="0"/>
                                          </p:val>
                                        </p:tav>
                                        <p:tav tm="100000">
                                          <p:val>
                                            <p:strVal val="#ppt_h"/>
                                          </p:val>
                                        </p:tav>
                                      </p:tavLst>
                                    </p:anim>
                                    <p:animEffect transition="in" filter="fade">
                                      <p:cBhvr>
                                        <p:cTn id="69" dur="1000"/>
                                        <p:tgtEl>
                                          <p:spTgt spid="4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p:cTn id="72" dur="1000" fill="hold"/>
                                        <p:tgtEl>
                                          <p:spTgt spid="49"/>
                                        </p:tgtEl>
                                        <p:attrNameLst>
                                          <p:attrName>ppt_w</p:attrName>
                                        </p:attrNameLst>
                                      </p:cBhvr>
                                      <p:tavLst>
                                        <p:tav tm="0">
                                          <p:val>
                                            <p:fltVal val="0"/>
                                          </p:val>
                                        </p:tav>
                                        <p:tav tm="100000">
                                          <p:val>
                                            <p:strVal val="#ppt_w"/>
                                          </p:val>
                                        </p:tav>
                                      </p:tavLst>
                                    </p:anim>
                                    <p:anim calcmode="lin" valueType="num">
                                      <p:cBhvr>
                                        <p:cTn id="73" dur="1000" fill="hold"/>
                                        <p:tgtEl>
                                          <p:spTgt spid="49"/>
                                        </p:tgtEl>
                                        <p:attrNameLst>
                                          <p:attrName>ppt_h</p:attrName>
                                        </p:attrNameLst>
                                      </p:cBhvr>
                                      <p:tavLst>
                                        <p:tav tm="0">
                                          <p:val>
                                            <p:fltVal val="0"/>
                                          </p:val>
                                        </p:tav>
                                        <p:tav tm="100000">
                                          <p:val>
                                            <p:strVal val="#ppt_h"/>
                                          </p:val>
                                        </p:tav>
                                      </p:tavLst>
                                    </p:anim>
                                    <p:animEffect transition="in" filter="fade">
                                      <p:cBhvr>
                                        <p:cTn id="74" dur="1000"/>
                                        <p:tgtEl>
                                          <p:spTgt spid="4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1000" fill="hold"/>
                                        <p:tgtEl>
                                          <p:spTgt spid="50"/>
                                        </p:tgtEl>
                                        <p:attrNameLst>
                                          <p:attrName>ppt_w</p:attrName>
                                        </p:attrNameLst>
                                      </p:cBhvr>
                                      <p:tavLst>
                                        <p:tav tm="0">
                                          <p:val>
                                            <p:fltVal val="0"/>
                                          </p:val>
                                        </p:tav>
                                        <p:tav tm="100000">
                                          <p:val>
                                            <p:strVal val="#ppt_w"/>
                                          </p:val>
                                        </p:tav>
                                      </p:tavLst>
                                    </p:anim>
                                    <p:anim calcmode="lin" valueType="num">
                                      <p:cBhvr>
                                        <p:cTn id="78" dur="1000" fill="hold"/>
                                        <p:tgtEl>
                                          <p:spTgt spid="50"/>
                                        </p:tgtEl>
                                        <p:attrNameLst>
                                          <p:attrName>ppt_h</p:attrName>
                                        </p:attrNameLst>
                                      </p:cBhvr>
                                      <p:tavLst>
                                        <p:tav tm="0">
                                          <p:val>
                                            <p:fltVal val="0"/>
                                          </p:val>
                                        </p:tav>
                                        <p:tav tm="100000">
                                          <p:val>
                                            <p:strVal val="#ppt_h"/>
                                          </p:val>
                                        </p:tav>
                                      </p:tavLst>
                                    </p:anim>
                                    <p:animEffect transition="in" filter="fade">
                                      <p:cBhvr>
                                        <p:cTn id="79" dur="1000"/>
                                        <p:tgtEl>
                                          <p:spTgt spid="5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1000" fill="hold"/>
                                        <p:tgtEl>
                                          <p:spTgt spid="51"/>
                                        </p:tgtEl>
                                        <p:attrNameLst>
                                          <p:attrName>ppt_w</p:attrName>
                                        </p:attrNameLst>
                                      </p:cBhvr>
                                      <p:tavLst>
                                        <p:tav tm="0">
                                          <p:val>
                                            <p:fltVal val="0"/>
                                          </p:val>
                                        </p:tav>
                                        <p:tav tm="100000">
                                          <p:val>
                                            <p:strVal val="#ppt_w"/>
                                          </p:val>
                                        </p:tav>
                                      </p:tavLst>
                                    </p:anim>
                                    <p:anim calcmode="lin" valueType="num">
                                      <p:cBhvr>
                                        <p:cTn id="83" dur="1000" fill="hold"/>
                                        <p:tgtEl>
                                          <p:spTgt spid="51"/>
                                        </p:tgtEl>
                                        <p:attrNameLst>
                                          <p:attrName>ppt_h</p:attrName>
                                        </p:attrNameLst>
                                      </p:cBhvr>
                                      <p:tavLst>
                                        <p:tav tm="0">
                                          <p:val>
                                            <p:fltVal val="0"/>
                                          </p:val>
                                        </p:tav>
                                        <p:tav tm="100000">
                                          <p:val>
                                            <p:strVal val="#ppt_h"/>
                                          </p:val>
                                        </p:tav>
                                      </p:tavLst>
                                    </p:anim>
                                    <p:animEffect transition="in" filter="fade">
                                      <p:cBhvr>
                                        <p:cTn id="84" dur="1000"/>
                                        <p:tgtEl>
                                          <p:spTgt spid="5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1000" fill="hold"/>
                                        <p:tgtEl>
                                          <p:spTgt spid="52"/>
                                        </p:tgtEl>
                                        <p:attrNameLst>
                                          <p:attrName>ppt_w</p:attrName>
                                        </p:attrNameLst>
                                      </p:cBhvr>
                                      <p:tavLst>
                                        <p:tav tm="0">
                                          <p:val>
                                            <p:fltVal val="0"/>
                                          </p:val>
                                        </p:tav>
                                        <p:tav tm="100000">
                                          <p:val>
                                            <p:strVal val="#ppt_w"/>
                                          </p:val>
                                        </p:tav>
                                      </p:tavLst>
                                    </p:anim>
                                    <p:anim calcmode="lin" valueType="num">
                                      <p:cBhvr>
                                        <p:cTn id="88" dur="1000" fill="hold"/>
                                        <p:tgtEl>
                                          <p:spTgt spid="52"/>
                                        </p:tgtEl>
                                        <p:attrNameLst>
                                          <p:attrName>ppt_h</p:attrName>
                                        </p:attrNameLst>
                                      </p:cBhvr>
                                      <p:tavLst>
                                        <p:tav tm="0">
                                          <p:val>
                                            <p:fltVal val="0"/>
                                          </p:val>
                                        </p:tav>
                                        <p:tav tm="100000">
                                          <p:val>
                                            <p:strVal val="#ppt_h"/>
                                          </p:val>
                                        </p:tav>
                                      </p:tavLst>
                                    </p:anim>
                                    <p:animEffect transition="in" filter="fade">
                                      <p:cBhvr>
                                        <p:cTn id="89" dur="1000"/>
                                        <p:tgtEl>
                                          <p:spTgt spid="5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 calcmode="lin" valueType="num">
                                      <p:cBhvr>
                                        <p:cTn id="92" dur="1000" fill="hold"/>
                                        <p:tgtEl>
                                          <p:spTgt spid="53"/>
                                        </p:tgtEl>
                                        <p:attrNameLst>
                                          <p:attrName>ppt_w</p:attrName>
                                        </p:attrNameLst>
                                      </p:cBhvr>
                                      <p:tavLst>
                                        <p:tav tm="0">
                                          <p:val>
                                            <p:fltVal val="0"/>
                                          </p:val>
                                        </p:tav>
                                        <p:tav tm="100000">
                                          <p:val>
                                            <p:strVal val="#ppt_w"/>
                                          </p:val>
                                        </p:tav>
                                      </p:tavLst>
                                    </p:anim>
                                    <p:anim calcmode="lin" valueType="num">
                                      <p:cBhvr>
                                        <p:cTn id="93" dur="1000" fill="hold"/>
                                        <p:tgtEl>
                                          <p:spTgt spid="53"/>
                                        </p:tgtEl>
                                        <p:attrNameLst>
                                          <p:attrName>ppt_h</p:attrName>
                                        </p:attrNameLst>
                                      </p:cBhvr>
                                      <p:tavLst>
                                        <p:tav tm="0">
                                          <p:val>
                                            <p:fltVal val="0"/>
                                          </p:val>
                                        </p:tav>
                                        <p:tav tm="100000">
                                          <p:val>
                                            <p:strVal val="#ppt_h"/>
                                          </p:val>
                                        </p:tav>
                                      </p:tavLst>
                                    </p:anim>
                                    <p:animEffect transition="in" filter="fade">
                                      <p:cBhvr>
                                        <p:cTn id="94" dur="1000"/>
                                        <p:tgtEl>
                                          <p:spTgt spid="5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p:cTn id="97" dur="1000" fill="hold"/>
                                        <p:tgtEl>
                                          <p:spTgt spid="54"/>
                                        </p:tgtEl>
                                        <p:attrNameLst>
                                          <p:attrName>ppt_w</p:attrName>
                                        </p:attrNameLst>
                                      </p:cBhvr>
                                      <p:tavLst>
                                        <p:tav tm="0">
                                          <p:val>
                                            <p:fltVal val="0"/>
                                          </p:val>
                                        </p:tav>
                                        <p:tav tm="100000">
                                          <p:val>
                                            <p:strVal val="#ppt_w"/>
                                          </p:val>
                                        </p:tav>
                                      </p:tavLst>
                                    </p:anim>
                                    <p:anim calcmode="lin" valueType="num">
                                      <p:cBhvr>
                                        <p:cTn id="98" dur="1000" fill="hold"/>
                                        <p:tgtEl>
                                          <p:spTgt spid="54"/>
                                        </p:tgtEl>
                                        <p:attrNameLst>
                                          <p:attrName>ppt_h</p:attrName>
                                        </p:attrNameLst>
                                      </p:cBhvr>
                                      <p:tavLst>
                                        <p:tav tm="0">
                                          <p:val>
                                            <p:fltVal val="0"/>
                                          </p:val>
                                        </p:tav>
                                        <p:tav tm="100000">
                                          <p:val>
                                            <p:strVal val="#ppt_h"/>
                                          </p:val>
                                        </p:tav>
                                      </p:tavLst>
                                    </p:anim>
                                    <p:animEffect transition="in" filter="fade">
                                      <p:cBhvr>
                                        <p:cTn id="99" dur="1000"/>
                                        <p:tgtEl>
                                          <p:spTgt spid="54"/>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 calcmode="lin" valueType="num">
                                      <p:cBhvr>
                                        <p:cTn id="102" dur="1000" fill="hold"/>
                                        <p:tgtEl>
                                          <p:spTgt spid="55"/>
                                        </p:tgtEl>
                                        <p:attrNameLst>
                                          <p:attrName>ppt_w</p:attrName>
                                        </p:attrNameLst>
                                      </p:cBhvr>
                                      <p:tavLst>
                                        <p:tav tm="0">
                                          <p:val>
                                            <p:fltVal val="0"/>
                                          </p:val>
                                        </p:tav>
                                        <p:tav tm="100000">
                                          <p:val>
                                            <p:strVal val="#ppt_w"/>
                                          </p:val>
                                        </p:tav>
                                      </p:tavLst>
                                    </p:anim>
                                    <p:anim calcmode="lin" valueType="num">
                                      <p:cBhvr>
                                        <p:cTn id="103" dur="1000" fill="hold"/>
                                        <p:tgtEl>
                                          <p:spTgt spid="55"/>
                                        </p:tgtEl>
                                        <p:attrNameLst>
                                          <p:attrName>ppt_h</p:attrName>
                                        </p:attrNameLst>
                                      </p:cBhvr>
                                      <p:tavLst>
                                        <p:tav tm="0">
                                          <p:val>
                                            <p:fltVal val="0"/>
                                          </p:val>
                                        </p:tav>
                                        <p:tav tm="100000">
                                          <p:val>
                                            <p:strVal val="#ppt_h"/>
                                          </p:val>
                                        </p:tav>
                                      </p:tavLst>
                                    </p:anim>
                                    <p:animEffect transition="in" filter="fade">
                                      <p:cBhvr>
                                        <p:cTn id="104" dur="1000"/>
                                        <p:tgtEl>
                                          <p:spTgt spid="55"/>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p:cTn id="107" dur="1000" fill="hold"/>
                                        <p:tgtEl>
                                          <p:spTgt spid="56"/>
                                        </p:tgtEl>
                                        <p:attrNameLst>
                                          <p:attrName>ppt_w</p:attrName>
                                        </p:attrNameLst>
                                      </p:cBhvr>
                                      <p:tavLst>
                                        <p:tav tm="0">
                                          <p:val>
                                            <p:fltVal val="0"/>
                                          </p:val>
                                        </p:tav>
                                        <p:tav tm="100000">
                                          <p:val>
                                            <p:strVal val="#ppt_w"/>
                                          </p:val>
                                        </p:tav>
                                      </p:tavLst>
                                    </p:anim>
                                    <p:anim calcmode="lin" valueType="num">
                                      <p:cBhvr>
                                        <p:cTn id="108" dur="1000" fill="hold"/>
                                        <p:tgtEl>
                                          <p:spTgt spid="56"/>
                                        </p:tgtEl>
                                        <p:attrNameLst>
                                          <p:attrName>ppt_h</p:attrName>
                                        </p:attrNameLst>
                                      </p:cBhvr>
                                      <p:tavLst>
                                        <p:tav tm="0">
                                          <p:val>
                                            <p:fltVal val="0"/>
                                          </p:val>
                                        </p:tav>
                                        <p:tav tm="100000">
                                          <p:val>
                                            <p:strVal val="#ppt_h"/>
                                          </p:val>
                                        </p:tav>
                                      </p:tavLst>
                                    </p:anim>
                                    <p:animEffect transition="in" filter="fade">
                                      <p:cBhvr>
                                        <p:cTn id="109" dur="1000"/>
                                        <p:tgtEl>
                                          <p:spTgt spid="5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7"/>
                                        </p:tgtEl>
                                        <p:attrNameLst>
                                          <p:attrName>style.visibility</p:attrName>
                                        </p:attrNameLst>
                                      </p:cBhvr>
                                      <p:to>
                                        <p:strVal val="visible"/>
                                      </p:to>
                                    </p:set>
                                    <p:anim calcmode="lin" valueType="num">
                                      <p:cBhvr>
                                        <p:cTn id="112" dur="1000" fill="hold"/>
                                        <p:tgtEl>
                                          <p:spTgt spid="57"/>
                                        </p:tgtEl>
                                        <p:attrNameLst>
                                          <p:attrName>ppt_w</p:attrName>
                                        </p:attrNameLst>
                                      </p:cBhvr>
                                      <p:tavLst>
                                        <p:tav tm="0">
                                          <p:val>
                                            <p:fltVal val="0"/>
                                          </p:val>
                                        </p:tav>
                                        <p:tav tm="100000">
                                          <p:val>
                                            <p:strVal val="#ppt_w"/>
                                          </p:val>
                                        </p:tav>
                                      </p:tavLst>
                                    </p:anim>
                                    <p:anim calcmode="lin" valueType="num">
                                      <p:cBhvr>
                                        <p:cTn id="113" dur="1000" fill="hold"/>
                                        <p:tgtEl>
                                          <p:spTgt spid="57"/>
                                        </p:tgtEl>
                                        <p:attrNameLst>
                                          <p:attrName>ppt_h</p:attrName>
                                        </p:attrNameLst>
                                      </p:cBhvr>
                                      <p:tavLst>
                                        <p:tav tm="0">
                                          <p:val>
                                            <p:fltVal val="0"/>
                                          </p:val>
                                        </p:tav>
                                        <p:tav tm="100000">
                                          <p:val>
                                            <p:strVal val="#ppt_h"/>
                                          </p:val>
                                        </p:tav>
                                      </p:tavLst>
                                    </p:anim>
                                    <p:animEffect transition="in" filter="fade">
                                      <p:cBhvr>
                                        <p:cTn id="114" dur="1000"/>
                                        <p:tgtEl>
                                          <p:spTgt spid="57"/>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 calcmode="lin" valueType="num">
                                      <p:cBhvr>
                                        <p:cTn id="117" dur="1000" fill="hold"/>
                                        <p:tgtEl>
                                          <p:spTgt spid="58"/>
                                        </p:tgtEl>
                                        <p:attrNameLst>
                                          <p:attrName>ppt_w</p:attrName>
                                        </p:attrNameLst>
                                      </p:cBhvr>
                                      <p:tavLst>
                                        <p:tav tm="0">
                                          <p:val>
                                            <p:fltVal val="0"/>
                                          </p:val>
                                        </p:tav>
                                        <p:tav tm="100000">
                                          <p:val>
                                            <p:strVal val="#ppt_w"/>
                                          </p:val>
                                        </p:tav>
                                      </p:tavLst>
                                    </p:anim>
                                    <p:anim calcmode="lin" valueType="num">
                                      <p:cBhvr>
                                        <p:cTn id="118" dur="1000" fill="hold"/>
                                        <p:tgtEl>
                                          <p:spTgt spid="58"/>
                                        </p:tgtEl>
                                        <p:attrNameLst>
                                          <p:attrName>ppt_h</p:attrName>
                                        </p:attrNameLst>
                                      </p:cBhvr>
                                      <p:tavLst>
                                        <p:tav tm="0">
                                          <p:val>
                                            <p:fltVal val="0"/>
                                          </p:val>
                                        </p:tav>
                                        <p:tav tm="100000">
                                          <p:val>
                                            <p:strVal val="#ppt_h"/>
                                          </p:val>
                                        </p:tav>
                                      </p:tavLst>
                                    </p:anim>
                                    <p:animEffect transition="in" filter="fade">
                                      <p:cBhvr>
                                        <p:cTn id="119" dur="1000"/>
                                        <p:tgtEl>
                                          <p:spTgt spid="58"/>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 calcmode="lin" valueType="num">
                                      <p:cBhvr>
                                        <p:cTn id="122" dur="1000" fill="hold"/>
                                        <p:tgtEl>
                                          <p:spTgt spid="59"/>
                                        </p:tgtEl>
                                        <p:attrNameLst>
                                          <p:attrName>ppt_w</p:attrName>
                                        </p:attrNameLst>
                                      </p:cBhvr>
                                      <p:tavLst>
                                        <p:tav tm="0">
                                          <p:val>
                                            <p:fltVal val="0"/>
                                          </p:val>
                                        </p:tav>
                                        <p:tav tm="100000">
                                          <p:val>
                                            <p:strVal val="#ppt_w"/>
                                          </p:val>
                                        </p:tav>
                                      </p:tavLst>
                                    </p:anim>
                                    <p:anim calcmode="lin" valueType="num">
                                      <p:cBhvr>
                                        <p:cTn id="123" dur="1000" fill="hold"/>
                                        <p:tgtEl>
                                          <p:spTgt spid="59"/>
                                        </p:tgtEl>
                                        <p:attrNameLst>
                                          <p:attrName>ppt_h</p:attrName>
                                        </p:attrNameLst>
                                      </p:cBhvr>
                                      <p:tavLst>
                                        <p:tav tm="0">
                                          <p:val>
                                            <p:fltVal val="0"/>
                                          </p:val>
                                        </p:tav>
                                        <p:tav tm="100000">
                                          <p:val>
                                            <p:strVal val="#ppt_h"/>
                                          </p:val>
                                        </p:tav>
                                      </p:tavLst>
                                    </p:anim>
                                    <p:animEffect transition="in" filter="fade">
                                      <p:cBhvr>
                                        <p:cTn id="124" dur="1000"/>
                                        <p:tgtEl>
                                          <p:spTgt spid="59"/>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p:cTn id="127" dur="1000" fill="hold"/>
                                        <p:tgtEl>
                                          <p:spTgt spid="60"/>
                                        </p:tgtEl>
                                        <p:attrNameLst>
                                          <p:attrName>ppt_w</p:attrName>
                                        </p:attrNameLst>
                                      </p:cBhvr>
                                      <p:tavLst>
                                        <p:tav tm="0">
                                          <p:val>
                                            <p:fltVal val="0"/>
                                          </p:val>
                                        </p:tav>
                                        <p:tav tm="100000">
                                          <p:val>
                                            <p:strVal val="#ppt_w"/>
                                          </p:val>
                                        </p:tav>
                                      </p:tavLst>
                                    </p:anim>
                                    <p:anim calcmode="lin" valueType="num">
                                      <p:cBhvr>
                                        <p:cTn id="128" dur="1000" fill="hold"/>
                                        <p:tgtEl>
                                          <p:spTgt spid="60"/>
                                        </p:tgtEl>
                                        <p:attrNameLst>
                                          <p:attrName>ppt_h</p:attrName>
                                        </p:attrNameLst>
                                      </p:cBhvr>
                                      <p:tavLst>
                                        <p:tav tm="0">
                                          <p:val>
                                            <p:fltVal val="0"/>
                                          </p:val>
                                        </p:tav>
                                        <p:tav tm="100000">
                                          <p:val>
                                            <p:strVal val="#ppt_h"/>
                                          </p:val>
                                        </p:tav>
                                      </p:tavLst>
                                    </p:anim>
                                    <p:animEffect transition="in" filter="fade">
                                      <p:cBhvr>
                                        <p:cTn id="129" dur="1000"/>
                                        <p:tgtEl>
                                          <p:spTgt spid="60"/>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61"/>
                                        </p:tgtEl>
                                        <p:attrNameLst>
                                          <p:attrName>style.visibility</p:attrName>
                                        </p:attrNameLst>
                                      </p:cBhvr>
                                      <p:to>
                                        <p:strVal val="visible"/>
                                      </p:to>
                                    </p:set>
                                    <p:anim calcmode="lin" valueType="num">
                                      <p:cBhvr>
                                        <p:cTn id="132" dur="1000" fill="hold"/>
                                        <p:tgtEl>
                                          <p:spTgt spid="61"/>
                                        </p:tgtEl>
                                        <p:attrNameLst>
                                          <p:attrName>ppt_w</p:attrName>
                                        </p:attrNameLst>
                                      </p:cBhvr>
                                      <p:tavLst>
                                        <p:tav tm="0">
                                          <p:val>
                                            <p:fltVal val="0"/>
                                          </p:val>
                                        </p:tav>
                                        <p:tav tm="100000">
                                          <p:val>
                                            <p:strVal val="#ppt_w"/>
                                          </p:val>
                                        </p:tav>
                                      </p:tavLst>
                                    </p:anim>
                                    <p:anim calcmode="lin" valueType="num">
                                      <p:cBhvr>
                                        <p:cTn id="133" dur="1000" fill="hold"/>
                                        <p:tgtEl>
                                          <p:spTgt spid="61"/>
                                        </p:tgtEl>
                                        <p:attrNameLst>
                                          <p:attrName>ppt_h</p:attrName>
                                        </p:attrNameLst>
                                      </p:cBhvr>
                                      <p:tavLst>
                                        <p:tav tm="0">
                                          <p:val>
                                            <p:fltVal val="0"/>
                                          </p:val>
                                        </p:tav>
                                        <p:tav tm="100000">
                                          <p:val>
                                            <p:strVal val="#ppt_h"/>
                                          </p:val>
                                        </p:tav>
                                      </p:tavLst>
                                    </p:anim>
                                    <p:animEffect transition="in" filter="fade">
                                      <p:cBhvr>
                                        <p:cTn id="134" dur="1000"/>
                                        <p:tgtEl>
                                          <p:spTgt spid="6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 calcmode="lin" valueType="num">
                                      <p:cBhvr>
                                        <p:cTn id="137" dur="1000" fill="hold"/>
                                        <p:tgtEl>
                                          <p:spTgt spid="62"/>
                                        </p:tgtEl>
                                        <p:attrNameLst>
                                          <p:attrName>ppt_w</p:attrName>
                                        </p:attrNameLst>
                                      </p:cBhvr>
                                      <p:tavLst>
                                        <p:tav tm="0">
                                          <p:val>
                                            <p:fltVal val="0"/>
                                          </p:val>
                                        </p:tav>
                                        <p:tav tm="100000">
                                          <p:val>
                                            <p:strVal val="#ppt_w"/>
                                          </p:val>
                                        </p:tav>
                                      </p:tavLst>
                                    </p:anim>
                                    <p:anim calcmode="lin" valueType="num">
                                      <p:cBhvr>
                                        <p:cTn id="138" dur="1000" fill="hold"/>
                                        <p:tgtEl>
                                          <p:spTgt spid="62"/>
                                        </p:tgtEl>
                                        <p:attrNameLst>
                                          <p:attrName>ppt_h</p:attrName>
                                        </p:attrNameLst>
                                      </p:cBhvr>
                                      <p:tavLst>
                                        <p:tav tm="0">
                                          <p:val>
                                            <p:fltVal val="0"/>
                                          </p:val>
                                        </p:tav>
                                        <p:tav tm="100000">
                                          <p:val>
                                            <p:strVal val="#ppt_h"/>
                                          </p:val>
                                        </p:tav>
                                      </p:tavLst>
                                    </p:anim>
                                    <p:animEffect transition="in" filter="fade">
                                      <p:cBhvr>
                                        <p:cTn id="139" dur="1000"/>
                                        <p:tgtEl>
                                          <p:spTgt spid="62"/>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63"/>
                                        </p:tgtEl>
                                        <p:attrNameLst>
                                          <p:attrName>style.visibility</p:attrName>
                                        </p:attrNameLst>
                                      </p:cBhvr>
                                      <p:to>
                                        <p:strVal val="visible"/>
                                      </p:to>
                                    </p:set>
                                    <p:anim calcmode="lin" valueType="num">
                                      <p:cBhvr>
                                        <p:cTn id="142" dur="1000" fill="hold"/>
                                        <p:tgtEl>
                                          <p:spTgt spid="63"/>
                                        </p:tgtEl>
                                        <p:attrNameLst>
                                          <p:attrName>ppt_w</p:attrName>
                                        </p:attrNameLst>
                                      </p:cBhvr>
                                      <p:tavLst>
                                        <p:tav tm="0">
                                          <p:val>
                                            <p:fltVal val="0"/>
                                          </p:val>
                                        </p:tav>
                                        <p:tav tm="100000">
                                          <p:val>
                                            <p:strVal val="#ppt_w"/>
                                          </p:val>
                                        </p:tav>
                                      </p:tavLst>
                                    </p:anim>
                                    <p:anim calcmode="lin" valueType="num">
                                      <p:cBhvr>
                                        <p:cTn id="143" dur="1000" fill="hold"/>
                                        <p:tgtEl>
                                          <p:spTgt spid="63"/>
                                        </p:tgtEl>
                                        <p:attrNameLst>
                                          <p:attrName>ppt_h</p:attrName>
                                        </p:attrNameLst>
                                      </p:cBhvr>
                                      <p:tavLst>
                                        <p:tav tm="0">
                                          <p:val>
                                            <p:fltVal val="0"/>
                                          </p:val>
                                        </p:tav>
                                        <p:tav tm="100000">
                                          <p:val>
                                            <p:strVal val="#ppt_h"/>
                                          </p:val>
                                        </p:tav>
                                      </p:tavLst>
                                    </p:anim>
                                    <p:animEffect transition="in" filter="fade">
                                      <p:cBhvr>
                                        <p:cTn id="144" dur="1000"/>
                                        <p:tgtEl>
                                          <p:spTgt spid="6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64"/>
                                        </p:tgtEl>
                                        <p:attrNameLst>
                                          <p:attrName>style.visibility</p:attrName>
                                        </p:attrNameLst>
                                      </p:cBhvr>
                                      <p:to>
                                        <p:strVal val="visible"/>
                                      </p:to>
                                    </p:set>
                                    <p:anim calcmode="lin" valueType="num">
                                      <p:cBhvr>
                                        <p:cTn id="147" dur="1000" fill="hold"/>
                                        <p:tgtEl>
                                          <p:spTgt spid="64"/>
                                        </p:tgtEl>
                                        <p:attrNameLst>
                                          <p:attrName>ppt_w</p:attrName>
                                        </p:attrNameLst>
                                      </p:cBhvr>
                                      <p:tavLst>
                                        <p:tav tm="0">
                                          <p:val>
                                            <p:fltVal val="0"/>
                                          </p:val>
                                        </p:tav>
                                        <p:tav tm="100000">
                                          <p:val>
                                            <p:strVal val="#ppt_w"/>
                                          </p:val>
                                        </p:tav>
                                      </p:tavLst>
                                    </p:anim>
                                    <p:anim calcmode="lin" valueType="num">
                                      <p:cBhvr>
                                        <p:cTn id="148" dur="1000" fill="hold"/>
                                        <p:tgtEl>
                                          <p:spTgt spid="64"/>
                                        </p:tgtEl>
                                        <p:attrNameLst>
                                          <p:attrName>ppt_h</p:attrName>
                                        </p:attrNameLst>
                                      </p:cBhvr>
                                      <p:tavLst>
                                        <p:tav tm="0">
                                          <p:val>
                                            <p:fltVal val="0"/>
                                          </p:val>
                                        </p:tav>
                                        <p:tav tm="100000">
                                          <p:val>
                                            <p:strVal val="#ppt_h"/>
                                          </p:val>
                                        </p:tav>
                                      </p:tavLst>
                                    </p:anim>
                                    <p:animEffect transition="in" filter="fade">
                                      <p:cBhvr>
                                        <p:cTn id="149" dur="1000"/>
                                        <p:tgtEl>
                                          <p:spTgt spid="64"/>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65"/>
                                        </p:tgtEl>
                                        <p:attrNameLst>
                                          <p:attrName>style.visibility</p:attrName>
                                        </p:attrNameLst>
                                      </p:cBhvr>
                                      <p:to>
                                        <p:strVal val="visible"/>
                                      </p:to>
                                    </p:set>
                                    <p:anim calcmode="lin" valueType="num">
                                      <p:cBhvr>
                                        <p:cTn id="152" dur="1000" fill="hold"/>
                                        <p:tgtEl>
                                          <p:spTgt spid="65"/>
                                        </p:tgtEl>
                                        <p:attrNameLst>
                                          <p:attrName>ppt_w</p:attrName>
                                        </p:attrNameLst>
                                      </p:cBhvr>
                                      <p:tavLst>
                                        <p:tav tm="0">
                                          <p:val>
                                            <p:fltVal val="0"/>
                                          </p:val>
                                        </p:tav>
                                        <p:tav tm="100000">
                                          <p:val>
                                            <p:strVal val="#ppt_w"/>
                                          </p:val>
                                        </p:tav>
                                      </p:tavLst>
                                    </p:anim>
                                    <p:anim calcmode="lin" valueType="num">
                                      <p:cBhvr>
                                        <p:cTn id="153" dur="1000" fill="hold"/>
                                        <p:tgtEl>
                                          <p:spTgt spid="65"/>
                                        </p:tgtEl>
                                        <p:attrNameLst>
                                          <p:attrName>ppt_h</p:attrName>
                                        </p:attrNameLst>
                                      </p:cBhvr>
                                      <p:tavLst>
                                        <p:tav tm="0">
                                          <p:val>
                                            <p:fltVal val="0"/>
                                          </p:val>
                                        </p:tav>
                                        <p:tav tm="100000">
                                          <p:val>
                                            <p:strVal val="#ppt_h"/>
                                          </p:val>
                                        </p:tav>
                                      </p:tavLst>
                                    </p:anim>
                                    <p:animEffect transition="in" filter="fade">
                                      <p:cBhvr>
                                        <p:cTn id="154" dur="1000"/>
                                        <p:tgtEl>
                                          <p:spTgt spid="65"/>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anim calcmode="lin" valueType="num">
                                      <p:cBhvr>
                                        <p:cTn id="157" dur="1000" fill="hold"/>
                                        <p:tgtEl>
                                          <p:spTgt spid="66"/>
                                        </p:tgtEl>
                                        <p:attrNameLst>
                                          <p:attrName>ppt_w</p:attrName>
                                        </p:attrNameLst>
                                      </p:cBhvr>
                                      <p:tavLst>
                                        <p:tav tm="0">
                                          <p:val>
                                            <p:fltVal val="0"/>
                                          </p:val>
                                        </p:tav>
                                        <p:tav tm="100000">
                                          <p:val>
                                            <p:strVal val="#ppt_w"/>
                                          </p:val>
                                        </p:tav>
                                      </p:tavLst>
                                    </p:anim>
                                    <p:anim calcmode="lin" valueType="num">
                                      <p:cBhvr>
                                        <p:cTn id="158" dur="1000" fill="hold"/>
                                        <p:tgtEl>
                                          <p:spTgt spid="66"/>
                                        </p:tgtEl>
                                        <p:attrNameLst>
                                          <p:attrName>ppt_h</p:attrName>
                                        </p:attrNameLst>
                                      </p:cBhvr>
                                      <p:tavLst>
                                        <p:tav tm="0">
                                          <p:val>
                                            <p:fltVal val="0"/>
                                          </p:val>
                                        </p:tav>
                                        <p:tav tm="100000">
                                          <p:val>
                                            <p:strVal val="#ppt_h"/>
                                          </p:val>
                                        </p:tav>
                                      </p:tavLst>
                                    </p:anim>
                                    <p:animEffect transition="in" filter="fade">
                                      <p:cBhvr>
                                        <p:cTn id="159" dur="1000"/>
                                        <p:tgtEl>
                                          <p:spTgt spid="66"/>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67"/>
                                        </p:tgtEl>
                                        <p:attrNameLst>
                                          <p:attrName>style.visibility</p:attrName>
                                        </p:attrNameLst>
                                      </p:cBhvr>
                                      <p:to>
                                        <p:strVal val="visible"/>
                                      </p:to>
                                    </p:set>
                                    <p:anim calcmode="lin" valueType="num">
                                      <p:cBhvr>
                                        <p:cTn id="162" dur="1000" fill="hold"/>
                                        <p:tgtEl>
                                          <p:spTgt spid="67"/>
                                        </p:tgtEl>
                                        <p:attrNameLst>
                                          <p:attrName>ppt_w</p:attrName>
                                        </p:attrNameLst>
                                      </p:cBhvr>
                                      <p:tavLst>
                                        <p:tav tm="0">
                                          <p:val>
                                            <p:fltVal val="0"/>
                                          </p:val>
                                        </p:tav>
                                        <p:tav tm="100000">
                                          <p:val>
                                            <p:strVal val="#ppt_w"/>
                                          </p:val>
                                        </p:tav>
                                      </p:tavLst>
                                    </p:anim>
                                    <p:anim calcmode="lin" valueType="num">
                                      <p:cBhvr>
                                        <p:cTn id="163" dur="1000" fill="hold"/>
                                        <p:tgtEl>
                                          <p:spTgt spid="67"/>
                                        </p:tgtEl>
                                        <p:attrNameLst>
                                          <p:attrName>ppt_h</p:attrName>
                                        </p:attrNameLst>
                                      </p:cBhvr>
                                      <p:tavLst>
                                        <p:tav tm="0">
                                          <p:val>
                                            <p:fltVal val="0"/>
                                          </p:val>
                                        </p:tav>
                                        <p:tav tm="100000">
                                          <p:val>
                                            <p:strVal val="#ppt_h"/>
                                          </p:val>
                                        </p:tav>
                                      </p:tavLst>
                                    </p:anim>
                                    <p:animEffect transition="in" filter="fade">
                                      <p:cBhvr>
                                        <p:cTn id="164" dur="1000"/>
                                        <p:tgtEl>
                                          <p:spTgt spid="67"/>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68"/>
                                        </p:tgtEl>
                                        <p:attrNameLst>
                                          <p:attrName>style.visibility</p:attrName>
                                        </p:attrNameLst>
                                      </p:cBhvr>
                                      <p:to>
                                        <p:strVal val="visible"/>
                                      </p:to>
                                    </p:set>
                                    <p:anim calcmode="lin" valueType="num">
                                      <p:cBhvr>
                                        <p:cTn id="167" dur="1000" fill="hold"/>
                                        <p:tgtEl>
                                          <p:spTgt spid="68"/>
                                        </p:tgtEl>
                                        <p:attrNameLst>
                                          <p:attrName>ppt_w</p:attrName>
                                        </p:attrNameLst>
                                      </p:cBhvr>
                                      <p:tavLst>
                                        <p:tav tm="0">
                                          <p:val>
                                            <p:fltVal val="0"/>
                                          </p:val>
                                        </p:tav>
                                        <p:tav tm="100000">
                                          <p:val>
                                            <p:strVal val="#ppt_w"/>
                                          </p:val>
                                        </p:tav>
                                      </p:tavLst>
                                    </p:anim>
                                    <p:anim calcmode="lin" valueType="num">
                                      <p:cBhvr>
                                        <p:cTn id="168" dur="1000" fill="hold"/>
                                        <p:tgtEl>
                                          <p:spTgt spid="68"/>
                                        </p:tgtEl>
                                        <p:attrNameLst>
                                          <p:attrName>ppt_h</p:attrName>
                                        </p:attrNameLst>
                                      </p:cBhvr>
                                      <p:tavLst>
                                        <p:tav tm="0">
                                          <p:val>
                                            <p:fltVal val="0"/>
                                          </p:val>
                                        </p:tav>
                                        <p:tav tm="100000">
                                          <p:val>
                                            <p:strVal val="#ppt_h"/>
                                          </p:val>
                                        </p:tav>
                                      </p:tavLst>
                                    </p:anim>
                                    <p:animEffect transition="in" filter="fade">
                                      <p:cBhvr>
                                        <p:cTn id="169" dur="1000"/>
                                        <p:tgtEl>
                                          <p:spTgt spid="68"/>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69"/>
                                        </p:tgtEl>
                                        <p:attrNameLst>
                                          <p:attrName>style.visibility</p:attrName>
                                        </p:attrNameLst>
                                      </p:cBhvr>
                                      <p:to>
                                        <p:strVal val="visible"/>
                                      </p:to>
                                    </p:set>
                                    <p:anim calcmode="lin" valueType="num">
                                      <p:cBhvr>
                                        <p:cTn id="172" dur="1000" fill="hold"/>
                                        <p:tgtEl>
                                          <p:spTgt spid="69"/>
                                        </p:tgtEl>
                                        <p:attrNameLst>
                                          <p:attrName>ppt_w</p:attrName>
                                        </p:attrNameLst>
                                      </p:cBhvr>
                                      <p:tavLst>
                                        <p:tav tm="0">
                                          <p:val>
                                            <p:fltVal val="0"/>
                                          </p:val>
                                        </p:tav>
                                        <p:tav tm="100000">
                                          <p:val>
                                            <p:strVal val="#ppt_w"/>
                                          </p:val>
                                        </p:tav>
                                      </p:tavLst>
                                    </p:anim>
                                    <p:anim calcmode="lin" valueType="num">
                                      <p:cBhvr>
                                        <p:cTn id="173" dur="1000" fill="hold"/>
                                        <p:tgtEl>
                                          <p:spTgt spid="69"/>
                                        </p:tgtEl>
                                        <p:attrNameLst>
                                          <p:attrName>ppt_h</p:attrName>
                                        </p:attrNameLst>
                                      </p:cBhvr>
                                      <p:tavLst>
                                        <p:tav tm="0">
                                          <p:val>
                                            <p:fltVal val="0"/>
                                          </p:val>
                                        </p:tav>
                                        <p:tav tm="100000">
                                          <p:val>
                                            <p:strVal val="#ppt_h"/>
                                          </p:val>
                                        </p:tav>
                                      </p:tavLst>
                                    </p:anim>
                                    <p:animEffect transition="in" filter="fade">
                                      <p:cBhvr>
                                        <p:cTn id="174" dur="1000"/>
                                        <p:tgtEl>
                                          <p:spTgt spid="69"/>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70"/>
                                        </p:tgtEl>
                                        <p:attrNameLst>
                                          <p:attrName>style.visibility</p:attrName>
                                        </p:attrNameLst>
                                      </p:cBhvr>
                                      <p:to>
                                        <p:strVal val="visible"/>
                                      </p:to>
                                    </p:set>
                                    <p:anim calcmode="lin" valueType="num">
                                      <p:cBhvr>
                                        <p:cTn id="177" dur="1000" fill="hold"/>
                                        <p:tgtEl>
                                          <p:spTgt spid="70"/>
                                        </p:tgtEl>
                                        <p:attrNameLst>
                                          <p:attrName>ppt_w</p:attrName>
                                        </p:attrNameLst>
                                      </p:cBhvr>
                                      <p:tavLst>
                                        <p:tav tm="0">
                                          <p:val>
                                            <p:fltVal val="0"/>
                                          </p:val>
                                        </p:tav>
                                        <p:tav tm="100000">
                                          <p:val>
                                            <p:strVal val="#ppt_w"/>
                                          </p:val>
                                        </p:tav>
                                      </p:tavLst>
                                    </p:anim>
                                    <p:anim calcmode="lin" valueType="num">
                                      <p:cBhvr>
                                        <p:cTn id="178" dur="1000" fill="hold"/>
                                        <p:tgtEl>
                                          <p:spTgt spid="70"/>
                                        </p:tgtEl>
                                        <p:attrNameLst>
                                          <p:attrName>ppt_h</p:attrName>
                                        </p:attrNameLst>
                                      </p:cBhvr>
                                      <p:tavLst>
                                        <p:tav tm="0">
                                          <p:val>
                                            <p:fltVal val="0"/>
                                          </p:val>
                                        </p:tav>
                                        <p:tav tm="100000">
                                          <p:val>
                                            <p:strVal val="#ppt_h"/>
                                          </p:val>
                                        </p:tav>
                                      </p:tavLst>
                                    </p:anim>
                                    <p:animEffect transition="in" filter="fade">
                                      <p:cBhvr>
                                        <p:cTn id="179" dur="1000"/>
                                        <p:tgtEl>
                                          <p:spTgt spid="70"/>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71"/>
                                        </p:tgtEl>
                                        <p:attrNameLst>
                                          <p:attrName>style.visibility</p:attrName>
                                        </p:attrNameLst>
                                      </p:cBhvr>
                                      <p:to>
                                        <p:strVal val="visible"/>
                                      </p:to>
                                    </p:set>
                                    <p:anim calcmode="lin" valueType="num">
                                      <p:cBhvr>
                                        <p:cTn id="182" dur="1000" fill="hold"/>
                                        <p:tgtEl>
                                          <p:spTgt spid="71"/>
                                        </p:tgtEl>
                                        <p:attrNameLst>
                                          <p:attrName>ppt_w</p:attrName>
                                        </p:attrNameLst>
                                      </p:cBhvr>
                                      <p:tavLst>
                                        <p:tav tm="0">
                                          <p:val>
                                            <p:fltVal val="0"/>
                                          </p:val>
                                        </p:tav>
                                        <p:tav tm="100000">
                                          <p:val>
                                            <p:strVal val="#ppt_w"/>
                                          </p:val>
                                        </p:tav>
                                      </p:tavLst>
                                    </p:anim>
                                    <p:anim calcmode="lin" valueType="num">
                                      <p:cBhvr>
                                        <p:cTn id="183" dur="1000" fill="hold"/>
                                        <p:tgtEl>
                                          <p:spTgt spid="71"/>
                                        </p:tgtEl>
                                        <p:attrNameLst>
                                          <p:attrName>ppt_h</p:attrName>
                                        </p:attrNameLst>
                                      </p:cBhvr>
                                      <p:tavLst>
                                        <p:tav tm="0">
                                          <p:val>
                                            <p:fltVal val="0"/>
                                          </p:val>
                                        </p:tav>
                                        <p:tav tm="100000">
                                          <p:val>
                                            <p:strVal val="#ppt_h"/>
                                          </p:val>
                                        </p:tav>
                                      </p:tavLst>
                                    </p:anim>
                                    <p:animEffect transition="in" filter="fade">
                                      <p:cBhvr>
                                        <p:cTn id="184" dur="1000"/>
                                        <p:tgtEl>
                                          <p:spTgt spid="71"/>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72"/>
                                        </p:tgtEl>
                                        <p:attrNameLst>
                                          <p:attrName>style.visibility</p:attrName>
                                        </p:attrNameLst>
                                      </p:cBhvr>
                                      <p:to>
                                        <p:strVal val="visible"/>
                                      </p:to>
                                    </p:set>
                                    <p:anim calcmode="lin" valueType="num">
                                      <p:cBhvr>
                                        <p:cTn id="187" dur="1000" fill="hold"/>
                                        <p:tgtEl>
                                          <p:spTgt spid="72"/>
                                        </p:tgtEl>
                                        <p:attrNameLst>
                                          <p:attrName>ppt_w</p:attrName>
                                        </p:attrNameLst>
                                      </p:cBhvr>
                                      <p:tavLst>
                                        <p:tav tm="0">
                                          <p:val>
                                            <p:fltVal val="0"/>
                                          </p:val>
                                        </p:tav>
                                        <p:tav tm="100000">
                                          <p:val>
                                            <p:strVal val="#ppt_w"/>
                                          </p:val>
                                        </p:tav>
                                      </p:tavLst>
                                    </p:anim>
                                    <p:anim calcmode="lin" valueType="num">
                                      <p:cBhvr>
                                        <p:cTn id="188" dur="1000" fill="hold"/>
                                        <p:tgtEl>
                                          <p:spTgt spid="72"/>
                                        </p:tgtEl>
                                        <p:attrNameLst>
                                          <p:attrName>ppt_h</p:attrName>
                                        </p:attrNameLst>
                                      </p:cBhvr>
                                      <p:tavLst>
                                        <p:tav tm="0">
                                          <p:val>
                                            <p:fltVal val="0"/>
                                          </p:val>
                                        </p:tav>
                                        <p:tav tm="100000">
                                          <p:val>
                                            <p:strVal val="#ppt_h"/>
                                          </p:val>
                                        </p:tav>
                                      </p:tavLst>
                                    </p:anim>
                                    <p:animEffect transition="in" filter="fade">
                                      <p:cBhvr>
                                        <p:cTn id="189" dur="1000"/>
                                        <p:tgtEl>
                                          <p:spTgt spid="72"/>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73"/>
                                        </p:tgtEl>
                                        <p:attrNameLst>
                                          <p:attrName>style.visibility</p:attrName>
                                        </p:attrNameLst>
                                      </p:cBhvr>
                                      <p:to>
                                        <p:strVal val="visible"/>
                                      </p:to>
                                    </p:set>
                                    <p:anim calcmode="lin" valueType="num">
                                      <p:cBhvr>
                                        <p:cTn id="192" dur="1000" fill="hold"/>
                                        <p:tgtEl>
                                          <p:spTgt spid="73"/>
                                        </p:tgtEl>
                                        <p:attrNameLst>
                                          <p:attrName>ppt_w</p:attrName>
                                        </p:attrNameLst>
                                      </p:cBhvr>
                                      <p:tavLst>
                                        <p:tav tm="0">
                                          <p:val>
                                            <p:fltVal val="0"/>
                                          </p:val>
                                        </p:tav>
                                        <p:tav tm="100000">
                                          <p:val>
                                            <p:strVal val="#ppt_w"/>
                                          </p:val>
                                        </p:tav>
                                      </p:tavLst>
                                    </p:anim>
                                    <p:anim calcmode="lin" valueType="num">
                                      <p:cBhvr>
                                        <p:cTn id="193" dur="1000" fill="hold"/>
                                        <p:tgtEl>
                                          <p:spTgt spid="73"/>
                                        </p:tgtEl>
                                        <p:attrNameLst>
                                          <p:attrName>ppt_h</p:attrName>
                                        </p:attrNameLst>
                                      </p:cBhvr>
                                      <p:tavLst>
                                        <p:tav tm="0">
                                          <p:val>
                                            <p:fltVal val="0"/>
                                          </p:val>
                                        </p:tav>
                                        <p:tav tm="100000">
                                          <p:val>
                                            <p:strVal val="#ppt_h"/>
                                          </p:val>
                                        </p:tav>
                                      </p:tavLst>
                                    </p:anim>
                                    <p:animEffect transition="in" filter="fade">
                                      <p:cBhvr>
                                        <p:cTn id="194" dur="1000"/>
                                        <p:tgtEl>
                                          <p:spTgt spid="73"/>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74"/>
                                        </p:tgtEl>
                                        <p:attrNameLst>
                                          <p:attrName>style.visibility</p:attrName>
                                        </p:attrNameLst>
                                      </p:cBhvr>
                                      <p:to>
                                        <p:strVal val="visible"/>
                                      </p:to>
                                    </p:set>
                                    <p:anim calcmode="lin" valueType="num">
                                      <p:cBhvr>
                                        <p:cTn id="197" dur="1000" fill="hold"/>
                                        <p:tgtEl>
                                          <p:spTgt spid="74"/>
                                        </p:tgtEl>
                                        <p:attrNameLst>
                                          <p:attrName>ppt_w</p:attrName>
                                        </p:attrNameLst>
                                      </p:cBhvr>
                                      <p:tavLst>
                                        <p:tav tm="0">
                                          <p:val>
                                            <p:fltVal val="0"/>
                                          </p:val>
                                        </p:tav>
                                        <p:tav tm="100000">
                                          <p:val>
                                            <p:strVal val="#ppt_w"/>
                                          </p:val>
                                        </p:tav>
                                      </p:tavLst>
                                    </p:anim>
                                    <p:anim calcmode="lin" valueType="num">
                                      <p:cBhvr>
                                        <p:cTn id="198" dur="1000" fill="hold"/>
                                        <p:tgtEl>
                                          <p:spTgt spid="74"/>
                                        </p:tgtEl>
                                        <p:attrNameLst>
                                          <p:attrName>ppt_h</p:attrName>
                                        </p:attrNameLst>
                                      </p:cBhvr>
                                      <p:tavLst>
                                        <p:tav tm="0">
                                          <p:val>
                                            <p:fltVal val="0"/>
                                          </p:val>
                                        </p:tav>
                                        <p:tav tm="100000">
                                          <p:val>
                                            <p:strVal val="#ppt_h"/>
                                          </p:val>
                                        </p:tav>
                                      </p:tavLst>
                                    </p:anim>
                                    <p:animEffect transition="in" filter="fade">
                                      <p:cBhvr>
                                        <p:cTn id="199" dur="1000"/>
                                        <p:tgtEl>
                                          <p:spTgt spid="74"/>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75"/>
                                        </p:tgtEl>
                                        <p:attrNameLst>
                                          <p:attrName>style.visibility</p:attrName>
                                        </p:attrNameLst>
                                      </p:cBhvr>
                                      <p:to>
                                        <p:strVal val="visible"/>
                                      </p:to>
                                    </p:set>
                                    <p:anim calcmode="lin" valueType="num">
                                      <p:cBhvr>
                                        <p:cTn id="202" dur="1000" fill="hold"/>
                                        <p:tgtEl>
                                          <p:spTgt spid="75"/>
                                        </p:tgtEl>
                                        <p:attrNameLst>
                                          <p:attrName>ppt_w</p:attrName>
                                        </p:attrNameLst>
                                      </p:cBhvr>
                                      <p:tavLst>
                                        <p:tav tm="0">
                                          <p:val>
                                            <p:fltVal val="0"/>
                                          </p:val>
                                        </p:tav>
                                        <p:tav tm="100000">
                                          <p:val>
                                            <p:strVal val="#ppt_w"/>
                                          </p:val>
                                        </p:tav>
                                      </p:tavLst>
                                    </p:anim>
                                    <p:anim calcmode="lin" valueType="num">
                                      <p:cBhvr>
                                        <p:cTn id="203" dur="1000" fill="hold"/>
                                        <p:tgtEl>
                                          <p:spTgt spid="75"/>
                                        </p:tgtEl>
                                        <p:attrNameLst>
                                          <p:attrName>ppt_h</p:attrName>
                                        </p:attrNameLst>
                                      </p:cBhvr>
                                      <p:tavLst>
                                        <p:tav tm="0">
                                          <p:val>
                                            <p:fltVal val="0"/>
                                          </p:val>
                                        </p:tav>
                                        <p:tav tm="100000">
                                          <p:val>
                                            <p:strVal val="#ppt_h"/>
                                          </p:val>
                                        </p:tav>
                                      </p:tavLst>
                                    </p:anim>
                                    <p:animEffect transition="in" filter="fade">
                                      <p:cBhvr>
                                        <p:cTn id="204" dur="1000"/>
                                        <p:tgtEl>
                                          <p:spTgt spid="75"/>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76"/>
                                        </p:tgtEl>
                                        <p:attrNameLst>
                                          <p:attrName>style.visibility</p:attrName>
                                        </p:attrNameLst>
                                      </p:cBhvr>
                                      <p:to>
                                        <p:strVal val="visible"/>
                                      </p:to>
                                    </p:set>
                                    <p:anim calcmode="lin" valueType="num">
                                      <p:cBhvr>
                                        <p:cTn id="207" dur="1000" fill="hold"/>
                                        <p:tgtEl>
                                          <p:spTgt spid="76"/>
                                        </p:tgtEl>
                                        <p:attrNameLst>
                                          <p:attrName>ppt_w</p:attrName>
                                        </p:attrNameLst>
                                      </p:cBhvr>
                                      <p:tavLst>
                                        <p:tav tm="0">
                                          <p:val>
                                            <p:fltVal val="0"/>
                                          </p:val>
                                        </p:tav>
                                        <p:tav tm="100000">
                                          <p:val>
                                            <p:strVal val="#ppt_w"/>
                                          </p:val>
                                        </p:tav>
                                      </p:tavLst>
                                    </p:anim>
                                    <p:anim calcmode="lin" valueType="num">
                                      <p:cBhvr>
                                        <p:cTn id="208" dur="1000" fill="hold"/>
                                        <p:tgtEl>
                                          <p:spTgt spid="76"/>
                                        </p:tgtEl>
                                        <p:attrNameLst>
                                          <p:attrName>ppt_h</p:attrName>
                                        </p:attrNameLst>
                                      </p:cBhvr>
                                      <p:tavLst>
                                        <p:tav tm="0">
                                          <p:val>
                                            <p:fltVal val="0"/>
                                          </p:val>
                                        </p:tav>
                                        <p:tav tm="100000">
                                          <p:val>
                                            <p:strVal val="#ppt_h"/>
                                          </p:val>
                                        </p:tav>
                                      </p:tavLst>
                                    </p:anim>
                                    <p:animEffect transition="in" filter="fade">
                                      <p:cBhvr>
                                        <p:cTn id="209" dur="1000"/>
                                        <p:tgtEl>
                                          <p:spTgt spid="76"/>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77"/>
                                        </p:tgtEl>
                                        <p:attrNameLst>
                                          <p:attrName>style.visibility</p:attrName>
                                        </p:attrNameLst>
                                      </p:cBhvr>
                                      <p:to>
                                        <p:strVal val="visible"/>
                                      </p:to>
                                    </p:set>
                                    <p:anim calcmode="lin" valueType="num">
                                      <p:cBhvr>
                                        <p:cTn id="212" dur="1000" fill="hold"/>
                                        <p:tgtEl>
                                          <p:spTgt spid="77"/>
                                        </p:tgtEl>
                                        <p:attrNameLst>
                                          <p:attrName>ppt_w</p:attrName>
                                        </p:attrNameLst>
                                      </p:cBhvr>
                                      <p:tavLst>
                                        <p:tav tm="0">
                                          <p:val>
                                            <p:fltVal val="0"/>
                                          </p:val>
                                        </p:tav>
                                        <p:tav tm="100000">
                                          <p:val>
                                            <p:strVal val="#ppt_w"/>
                                          </p:val>
                                        </p:tav>
                                      </p:tavLst>
                                    </p:anim>
                                    <p:anim calcmode="lin" valueType="num">
                                      <p:cBhvr>
                                        <p:cTn id="213" dur="1000" fill="hold"/>
                                        <p:tgtEl>
                                          <p:spTgt spid="77"/>
                                        </p:tgtEl>
                                        <p:attrNameLst>
                                          <p:attrName>ppt_h</p:attrName>
                                        </p:attrNameLst>
                                      </p:cBhvr>
                                      <p:tavLst>
                                        <p:tav tm="0">
                                          <p:val>
                                            <p:fltVal val="0"/>
                                          </p:val>
                                        </p:tav>
                                        <p:tav tm="100000">
                                          <p:val>
                                            <p:strVal val="#ppt_h"/>
                                          </p:val>
                                        </p:tav>
                                      </p:tavLst>
                                    </p:anim>
                                    <p:animEffect transition="in" filter="fade">
                                      <p:cBhvr>
                                        <p:cTn id="214" dur="1000"/>
                                        <p:tgtEl>
                                          <p:spTgt spid="77"/>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78"/>
                                        </p:tgtEl>
                                        <p:attrNameLst>
                                          <p:attrName>style.visibility</p:attrName>
                                        </p:attrNameLst>
                                      </p:cBhvr>
                                      <p:to>
                                        <p:strVal val="visible"/>
                                      </p:to>
                                    </p:set>
                                    <p:anim calcmode="lin" valueType="num">
                                      <p:cBhvr>
                                        <p:cTn id="217" dur="1000" fill="hold"/>
                                        <p:tgtEl>
                                          <p:spTgt spid="78"/>
                                        </p:tgtEl>
                                        <p:attrNameLst>
                                          <p:attrName>ppt_w</p:attrName>
                                        </p:attrNameLst>
                                      </p:cBhvr>
                                      <p:tavLst>
                                        <p:tav tm="0">
                                          <p:val>
                                            <p:fltVal val="0"/>
                                          </p:val>
                                        </p:tav>
                                        <p:tav tm="100000">
                                          <p:val>
                                            <p:strVal val="#ppt_w"/>
                                          </p:val>
                                        </p:tav>
                                      </p:tavLst>
                                    </p:anim>
                                    <p:anim calcmode="lin" valueType="num">
                                      <p:cBhvr>
                                        <p:cTn id="218" dur="1000" fill="hold"/>
                                        <p:tgtEl>
                                          <p:spTgt spid="78"/>
                                        </p:tgtEl>
                                        <p:attrNameLst>
                                          <p:attrName>ppt_h</p:attrName>
                                        </p:attrNameLst>
                                      </p:cBhvr>
                                      <p:tavLst>
                                        <p:tav tm="0">
                                          <p:val>
                                            <p:fltVal val="0"/>
                                          </p:val>
                                        </p:tav>
                                        <p:tav tm="100000">
                                          <p:val>
                                            <p:strVal val="#ppt_h"/>
                                          </p:val>
                                        </p:tav>
                                      </p:tavLst>
                                    </p:anim>
                                    <p:animEffect transition="in" filter="fade">
                                      <p:cBhvr>
                                        <p:cTn id="219" dur="1000"/>
                                        <p:tgtEl>
                                          <p:spTgt spid="78"/>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79"/>
                                        </p:tgtEl>
                                        <p:attrNameLst>
                                          <p:attrName>style.visibility</p:attrName>
                                        </p:attrNameLst>
                                      </p:cBhvr>
                                      <p:to>
                                        <p:strVal val="visible"/>
                                      </p:to>
                                    </p:set>
                                    <p:anim calcmode="lin" valueType="num">
                                      <p:cBhvr>
                                        <p:cTn id="222" dur="1000" fill="hold"/>
                                        <p:tgtEl>
                                          <p:spTgt spid="79"/>
                                        </p:tgtEl>
                                        <p:attrNameLst>
                                          <p:attrName>ppt_w</p:attrName>
                                        </p:attrNameLst>
                                      </p:cBhvr>
                                      <p:tavLst>
                                        <p:tav tm="0">
                                          <p:val>
                                            <p:fltVal val="0"/>
                                          </p:val>
                                        </p:tav>
                                        <p:tav tm="100000">
                                          <p:val>
                                            <p:strVal val="#ppt_w"/>
                                          </p:val>
                                        </p:tav>
                                      </p:tavLst>
                                    </p:anim>
                                    <p:anim calcmode="lin" valueType="num">
                                      <p:cBhvr>
                                        <p:cTn id="223" dur="1000" fill="hold"/>
                                        <p:tgtEl>
                                          <p:spTgt spid="79"/>
                                        </p:tgtEl>
                                        <p:attrNameLst>
                                          <p:attrName>ppt_h</p:attrName>
                                        </p:attrNameLst>
                                      </p:cBhvr>
                                      <p:tavLst>
                                        <p:tav tm="0">
                                          <p:val>
                                            <p:fltVal val="0"/>
                                          </p:val>
                                        </p:tav>
                                        <p:tav tm="100000">
                                          <p:val>
                                            <p:strVal val="#ppt_h"/>
                                          </p:val>
                                        </p:tav>
                                      </p:tavLst>
                                    </p:anim>
                                    <p:animEffect transition="in" filter="fade">
                                      <p:cBhvr>
                                        <p:cTn id="224" dur="1000"/>
                                        <p:tgtEl>
                                          <p:spTgt spid="79"/>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80"/>
                                        </p:tgtEl>
                                        <p:attrNameLst>
                                          <p:attrName>style.visibility</p:attrName>
                                        </p:attrNameLst>
                                      </p:cBhvr>
                                      <p:to>
                                        <p:strVal val="visible"/>
                                      </p:to>
                                    </p:set>
                                    <p:anim calcmode="lin" valueType="num">
                                      <p:cBhvr>
                                        <p:cTn id="227" dur="1000" fill="hold"/>
                                        <p:tgtEl>
                                          <p:spTgt spid="80"/>
                                        </p:tgtEl>
                                        <p:attrNameLst>
                                          <p:attrName>ppt_w</p:attrName>
                                        </p:attrNameLst>
                                      </p:cBhvr>
                                      <p:tavLst>
                                        <p:tav tm="0">
                                          <p:val>
                                            <p:fltVal val="0"/>
                                          </p:val>
                                        </p:tav>
                                        <p:tav tm="100000">
                                          <p:val>
                                            <p:strVal val="#ppt_w"/>
                                          </p:val>
                                        </p:tav>
                                      </p:tavLst>
                                    </p:anim>
                                    <p:anim calcmode="lin" valueType="num">
                                      <p:cBhvr>
                                        <p:cTn id="228" dur="1000" fill="hold"/>
                                        <p:tgtEl>
                                          <p:spTgt spid="80"/>
                                        </p:tgtEl>
                                        <p:attrNameLst>
                                          <p:attrName>ppt_h</p:attrName>
                                        </p:attrNameLst>
                                      </p:cBhvr>
                                      <p:tavLst>
                                        <p:tav tm="0">
                                          <p:val>
                                            <p:fltVal val="0"/>
                                          </p:val>
                                        </p:tav>
                                        <p:tav tm="100000">
                                          <p:val>
                                            <p:strVal val="#ppt_h"/>
                                          </p:val>
                                        </p:tav>
                                      </p:tavLst>
                                    </p:anim>
                                    <p:animEffect transition="in" filter="fade">
                                      <p:cBhvr>
                                        <p:cTn id="229" dur="1000"/>
                                        <p:tgtEl>
                                          <p:spTgt spid="80"/>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81"/>
                                        </p:tgtEl>
                                        <p:attrNameLst>
                                          <p:attrName>style.visibility</p:attrName>
                                        </p:attrNameLst>
                                      </p:cBhvr>
                                      <p:to>
                                        <p:strVal val="visible"/>
                                      </p:to>
                                    </p:set>
                                    <p:anim calcmode="lin" valueType="num">
                                      <p:cBhvr>
                                        <p:cTn id="232" dur="1000" fill="hold"/>
                                        <p:tgtEl>
                                          <p:spTgt spid="81"/>
                                        </p:tgtEl>
                                        <p:attrNameLst>
                                          <p:attrName>ppt_w</p:attrName>
                                        </p:attrNameLst>
                                      </p:cBhvr>
                                      <p:tavLst>
                                        <p:tav tm="0">
                                          <p:val>
                                            <p:fltVal val="0"/>
                                          </p:val>
                                        </p:tav>
                                        <p:tav tm="100000">
                                          <p:val>
                                            <p:strVal val="#ppt_w"/>
                                          </p:val>
                                        </p:tav>
                                      </p:tavLst>
                                    </p:anim>
                                    <p:anim calcmode="lin" valueType="num">
                                      <p:cBhvr>
                                        <p:cTn id="233" dur="1000" fill="hold"/>
                                        <p:tgtEl>
                                          <p:spTgt spid="81"/>
                                        </p:tgtEl>
                                        <p:attrNameLst>
                                          <p:attrName>ppt_h</p:attrName>
                                        </p:attrNameLst>
                                      </p:cBhvr>
                                      <p:tavLst>
                                        <p:tav tm="0">
                                          <p:val>
                                            <p:fltVal val="0"/>
                                          </p:val>
                                        </p:tav>
                                        <p:tav tm="100000">
                                          <p:val>
                                            <p:strVal val="#ppt_h"/>
                                          </p:val>
                                        </p:tav>
                                      </p:tavLst>
                                    </p:anim>
                                    <p:animEffect transition="in" filter="fade">
                                      <p:cBhvr>
                                        <p:cTn id="234" dur="1000"/>
                                        <p:tgtEl>
                                          <p:spTgt spid="81"/>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82"/>
                                        </p:tgtEl>
                                        <p:attrNameLst>
                                          <p:attrName>style.visibility</p:attrName>
                                        </p:attrNameLst>
                                      </p:cBhvr>
                                      <p:to>
                                        <p:strVal val="visible"/>
                                      </p:to>
                                    </p:set>
                                    <p:anim calcmode="lin" valueType="num">
                                      <p:cBhvr>
                                        <p:cTn id="237" dur="1000" fill="hold"/>
                                        <p:tgtEl>
                                          <p:spTgt spid="82"/>
                                        </p:tgtEl>
                                        <p:attrNameLst>
                                          <p:attrName>ppt_w</p:attrName>
                                        </p:attrNameLst>
                                      </p:cBhvr>
                                      <p:tavLst>
                                        <p:tav tm="0">
                                          <p:val>
                                            <p:fltVal val="0"/>
                                          </p:val>
                                        </p:tav>
                                        <p:tav tm="100000">
                                          <p:val>
                                            <p:strVal val="#ppt_w"/>
                                          </p:val>
                                        </p:tav>
                                      </p:tavLst>
                                    </p:anim>
                                    <p:anim calcmode="lin" valueType="num">
                                      <p:cBhvr>
                                        <p:cTn id="238" dur="1000" fill="hold"/>
                                        <p:tgtEl>
                                          <p:spTgt spid="82"/>
                                        </p:tgtEl>
                                        <p:attrNameLst>
                                          <p:attrName>ppt_h</p:attrName>
                                        </p:attrNameLst>
                                      </p:cBhvr>
                                      <p:tavLst>
                                        <p:tav tm="0">
                                          <p:val>
                                            <p:fltVal val="0"/>
                                          </p:val>
                                        </p:tav>
                                        <p:tav tm="100000">
                                          <p:val>
                                            <p:strVal val="#ppt_h"/>
                                          </p:val>
                                        </p:tav>
                                      </p:tavLst>
                                    </p:anim>
                                    <p:animEffect transition="in" filter="fade">
                                      <p:cBhvr>
                                        <p:cTn id="239" dur="1000"/>
                                        <p:tgtEl>
                                          <p:spTgt spid="82"/>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83"/>
                                        </p:tgtEl>
                                        <p:attrNameLst>
                                          <p:attrName>style.visibility</p:attrName>
                                        </p:attrNameLst>
                                      </p:cBhvr>
                                      <p:to>
                                        <p:strVal val="visible"/>
                                      </p:to>
                                    </p:set>
                                    <p:anim calcmode="lin" valueType="num">
                                      <p:cBhvr>
                                        <p:cTn id="242" dur="1000" fill="hold"/>
                                        <p:tgtEl>
                                          <p:spTgt spid="83"/>
                                        </p:tgtEl>
                                        <p:attrNameLst>
                                          <p:attrName>ppt_w</p:attrName>
                                        </p:attrNameLst>
                                      </p:cBhvr>
                                      <p:tavLst>
                                        <p:tav tm="0">
                                          <p:val>
                                            <p:fltVal val="0"/>
                                          </p:val>
                                        </p:tav>
                                        <p:tav tm="100000">
                                          <p:val>
                                            <p:strVal val="#ppt_w"/>
                                          </p:val>
                                        </p:tav>
                                      </p:tavLst>
                                    </p:anim>
                                    <p:anim calcmode="lin" valueType="num">
                                      <p:cBhvr>
                                        <p:cTn id="243" dur="1000" fill="hold"/>
                                        <p:tgtEl>
                                          <p:spTgt spid="83"/>
                                        </p:tgtEl>
                                        <p:attrNameLst>
                                          <p:attrName>ppt_h</p:attrName>
                                        </p:attrNameLst>
                                      </p:cBhvr>
                                      <p:tavLst>
                                        <p:tav tm="0">
                                          <p:val>
                                            <p:fltVal val="0"/>
                                          </p:val>
                                        </p:tav>
                                        <p:tav tm="100000">
                                          <p:val>
                                            <p:strVal val="#ppt_h"/>
                                          </p:val>
                                        </p:tav>
                                      </p:tavLst>
                                    </p:anim>
                                    <p:animEffect transition="in" filter="fade">
                                      <p:cBhvr>
                                        <p:cTn id="244" dur="1000"/>
                                        <p:tgtEl>
                                          <p:spTgt spid="83"/>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84"/>
                                        </p:tgtEl>
                                        <p:attrNameLst>
                                          <p:attrName>style.visibility</p:attrName>
                                        </p:attrNameLst>
                                      </p:cBhvr>
                                      <p:to>
                                        <p:strVal val="visible"/>
                                      </p:to>
                                    </p:set>
                                    <p:anim calcmode="lin" valueType="num">
                                      <p:cBhvr>
                                        <p:cTn id="247" dur="1000" fill="hold"/>
                                        <p:tgtEl>
                                          <p:spTgt spid="84"/>
                                        </p:tgtEl>
                                        <p:attrNameLst>
                                          <p:attrName>ppt_w</p:attrName>
                                        </p:attrNameLst>
                                      </p:cBhvr>
                                      <p:tavLst>
                                        <p:tav tm="0">
                                          <p:val>
                                            <p:fltVal val="0"/>
                                          </p:val>
                                        </p:tav>
                                        <p:tav tm="100000">
                                          <p:val>
                                            <p:strVal val="#ppt_w"/>
                                          </p:val>
                                        </p:tav>
                                      </p:tavLst>
                                    </p:anim>
                                    <p:anim calcmode="lin" valueType="num">
                                      <p:cBhvr>
                                        <p:cTn id="248" dur="1000" fill="hold"/>
                                        <p:tgtEl>
                                          <p:spTgt spid="84"/>
                                        </p:tgtEl>
                                        <p:attrNameLst>
                                          <p:attrName>ppt_h</p:attrName>
                                        </p:attrNameLst>
                                      </p:cBhvr>
                                      <p:tavLst>
                                        <p:tav tm="0">
                                          <p:val>
                                            <p:fltVal val="0"/>
                                          </p:val>
                                        </p:tav>
                                        <p:tav tm="100000">
                                          <p:val>
                                            <p:strVal val="#ppt_h"/>
                                          </p:val>
                                        </p:tav>
                                      </p:tavLst>
                                    </p:anim>
                                    <p:animEffect transition="in" filter="fade">
                                      <p:cBhvr>
                                        <p:cTn id="249" dur="1000"/>
                                        <p:tgtEl>
                                          <p:spTgt spid="84"/>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85"/>
                                        </p:tgtEl>
                                        <p:attrNameLst>
                                          <p:attrName>style.visibility</p:attrName>
                                        </p:attrNameLst>
                                      </p:cBhvr>
                                      <p:to>
                                        <p:strVal val="visible"/>
                                      </p:to>
                                    </p:set>
                                    <p:anim calcmode="lin" valueType="num">
                                      <p:cBhvr>
                                        <p:cTn id="252" dur="1000" fill="hold"/>
                                        <p:tgtEl>
                                          <p:spTgt spid="85"/>
                                        </p:tgtEl>
                                        <p:attrNameLst>
                                          <p:attrName>ppt_w</p:attrName>
                                        </p:attrNameLst>
                                      </p:cBhvr>
                                      <p:tavLst>
                                        <p:tav tm="0">
                                          <p:val>
                                            <p:fltVal val="0"/>
                                          </p:val>
                                        </p:tav>
                                        <p:tav tm="100000">
                                          <p:val>
                                            <p:strVal val="#ppt_w"/>
                                          </p:val>
                                        </p:tav>
                                      </p:tavLst>
                                    </p:anim>
                                    <p:anim calcmode="lin" valueType="num">
                                      <p:cBhvr>
                                        <p:cTn id="253" dur="1000" fill="hold"/>
                                        <p:tgtEl>
                                          <p:spTgt spid="85"/>
                                        </p:tgtEl>
                                        <p:attrNameLst>
                                          <p:attrName>ppt_h</p:attrName>
                                        </p:attrNameLst>
                                      </p:cBhvr>
                                      <p:tavLst>
                                        <p:tav tm="0">
                                          <p:val>
                                            <p:fltVal val="0"/>
                                          </p:val>
                                        </p:tav>
                                        <p:tav tm="100000">
                                          <p:val>
                                            <p:strVal val="#ppt_h"/>
                                          </p:val>
                                        </p:tav>
                                      </p:tavLst>
                                    </p:anim>
                                    <p:animEffect transition="in" filter="fade">
                                      <p:cBhvr>
                                        <p:cTn id="254" dur="1000"/>
                                        <p:tgtEl>
                                          <p:spTgt spid="85"/>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86"/>
                                        </p:tgtEl>
                                        <p:attrNameLst>
                                          <p:attrName>style.visibility</p:attrName>
                                        </p:attrNameLst>
                                      </p:cBhvr>
                                      <p:to>
                                        <p:strVal val="visible"/>
                                      </p:to>
                                    </p:set>
                                    <p:anim calcmode="lin" valueType="num">
                                      <p:cBhvr>
                                        <p:cTn id="257" dur="1000" fill="hold"/>
                                        <p:tgtEl>
                                          <p:spTgt spid="86"/>
                                        </p:tgtEl>
                                        <p:attrNameLst>
                                          <p:attrName>ppt_w</p:attrName>
                                        </p:attrNameLst>
                                      </p:cBhvr>
                                      <p:tavLst>
                                        <p:tav tm="0">
                                          <p:val>
                                            <p:fltVal val="0"/>
                                          </p:val>
                                        </p:tav>
                                        <p:tav tm="100000">
                                          <p:val>
                                            <p:strVal val="#ppt_w"/>
                                          </p:val>
                                        </p:tav>
                                      </p:tavLst>
                                    </p:anim>
                                    <p:anim calcmode="lin" valueType="num">
                                      <p:cBhvr>
                                        <p:cTn id="258" dur="1000" fill="hold"/>
                                        <p:tgtEl>
                                          <p:spTgt spid="86"/>
                                        </p:tgtEl>
                                        <p:attrNameLst>
                                          <p:attrName>ppt_h</p:attrName>
                                        </p:attrNameLst>
                                      </p:cBhvr>
                                      <p:tavLst>
                                        <p:tav tm="0">
                                          <p:val>
                                            <p:fltVal val="0"/>
                                          </p:val>
                                        </p:tav>
                                        <p:tav tm="100000">
                                          <p:val>
                                            <p:strVal val="#ppt_h"/>
                                          </p:val>
                                        </p:tav>
                                      </p:tavLst>
                                    </p:anim>
                                    <p:animEffect transition="in" filter="fade">
                                      <p:cBhvr>
                                        <p:cTn id="259" dur="1000"/>
                                        <p:tgtEl>
                                          <p:spTgt spid="86"/>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87"/>
                                        </p:tgtEl>
                                        <p:attrNameLst>
                                          <p:attrName>style.visibility</p:attrName>
                                        </p:attrNameLst>
                                      </p:cBhvr>
                                      <p:to>
                                        <p:strVal val="visible"/>
                                      </p:to>
                                    </p:set>
                                    <p:anim calcmode="lin" valueType="num">
                                      <p:cBhvr>
                                        <p:cTn id="262" dur="1000" fill="hold"/>
                                        <p:tgtEl>
                                          <p:spTgt spid="87"/>
                                        </p:tgtEl>
                                        <p:attrNameLst>
                                          <p:attrName>ppt_w</p:attrName>
                                        </p:attrNameLst>
                                      </p:cBhvr>
                                      <p:tavLst>
                                        <p:tav tm="0">
                                          <p:val>
                                            <p:fltVal val="0"/>
                                          </p:val>
                                        </p:tav>
                                        <p:tav tm="100000">
                                          <p:val>
                                            <p:strVal val="#ppt_w"/>
                                          </p:val>
                                        </p:tav>
                                      </p:tavLst>
                                    </p:anim>
                                    <p:anim calcmode="lin" valueType="num">
                                      <p:cBhvr>
                                        <p:cTn id="263" dur="1000" fill="hold"/>
                                        <p:tgtEl>
                                          <p:spTgt spid="87"/>
                                        </p:tgtEl>
                                        <p:attrNameLst>
                                          <p:attrName>ppt_h</p:attrName>
                                        </p:attrNameLst>
                                      </p:cBhvr>
                                      <p:tavLst>
                                        <p:tav tm="0">
                                          <p:val>
                                            <p:fltVal val="0"/>
                                          </p:val>
                                        </p:tav>
                                        <p:tav tm="100000">
                                          <p:val>
                                            <p:strVal val="#ppt_h"/>
                                          </p:val>
                                        </p:tav>
                                      </p:tavLst>
                                    </p:anim>
                                    <p:animEffect transition="in" filter="fade">
                                      <p:cBhvr>
                                        <p:cTn id="264" dur="1000"/>
                                        <p:tgtEl>
                                          <p:spTgt spid="87"/>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88"/>
                                        </p:tgtEl>
                                        <p:attrNameLst>
                                          <p:attrName>style.visibility</p:attrName>
                                        </p:attrNameLst>
                                      </p:cBhvr>
                                      <p:to>
                                        <p:strVal val="visible"/>
                                      </p:to>
                                    </p:set>
                                    <p:anim calcmode="lin" valueType="num">
                                      <p:cBhvr>
                                        <p:cTn id="267" dur="1000" fill="hold"/>
                                        <p:tgtEl>
                                          <p:spTgt spid="88"/>
                                        </p:tgtEl>
                                        <p:attrNameLst>
                                          <p:attrName>ppt_w</p:attrName>
                                        </p:attrNameLst>
                                      </p:cBhvr>
                                      <p:tavLst>
                                        <p:tav tm="0">
                                          <p:val>
                                            <p:fltVal val="0"/>
                                          </p:val>
                                        </p:tav>
                                        <p:tav tm="100000">
                                          <p:val>
                                            <p:strVal val="#ppt_w"/>
                                          </p:val>
                                        </p:tav>
                                      </p:tavLst>
                                    </p:anim>
                                    <p:anim calcmode="lin" valueType="num">
                                      <p:cBhvr>
                                        <p:cTn id="268" dur="1000" fill="hold"/>
                                        <p:tgtEl>
                                          <p:spTgt spid="88"/>
                                        </p:tgtEl>
                                        <p:attrNameLst>
                                          <p:attrName>ppt_h</p:attrName>
                                        </p:attrNameLst>
                                      </p:cBhvr>
                                      <p:tavLst>
                                        <p:tav tm="0">
                                          <p:val>
                                            <p:fltVal val="0"/>
                                          </p:val>
                                        </p:tav>
                                        <p:tav tm="100000">
                                          <p:val>
                                            <p:strVal val="#ppt_h"/>
                                          </p:val>
                                        </p:tav>
                                      </p:tavLst>
                                    </p:anim>
                                    <p:animEffect transition="in" filter="fade">
                                      <p:cBhvr>
                                        <p:cTn id="269" dur="1000"/>
                                        <p:tgtEl>
                                          <p:spTgt spid="88"/>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89"/>
                                        </p:tgtEl>
                                        <p:attrNameLst>
                                          <p:attrName>style.visibility</p:attrName>
                                        </p:attrNameLst>
                                      </p:cBhvr>
                                      <p:to>
                                        <p:strVal val="visible"/>
                                      </p:to>
                                    </p:set>
                                    <p:anim calcmode="lin" valueType="num">
                                      <p:cBhvr>
                                        <p:cTn id="272" dur="1000" fill="hold"/>
                                        <p:tgtEl>
                                          <p:spTgt spid="89"/>
                                        </p:tgtEl>
                                        <p:attrNameLst>
                                          <p:attrName>ppt_w</p:attrName>
                                        </p:attrNameLst>
                                      </p:cBhvr>
                                      <p:tavLst>
                                        <p:tav tm="0">
                                          <p:val>
                                            <p:fltVal val="0"/>
                                          </p:val>
                                        </p:tav>
                                        <p:tav tm="100000">
                                          <p:val>
                                            <p:strVal val="#ppt_w"/>
                                          </p:val>
                                        </p:tav>
                                      </p:tavLst>
                                    </p:anim>
                                    <p:anim calcmode="lin" valueType="num">
                                      <p:cBhvr>
                                        <p:cTn id="273" dur="1000" fill="hold"/>
                                        <p:tgtEl>
                                          <p:spTgt spid="89"/>
                                        </p:tgtEl>
                                        <p:attrNameLst>
                                          <p:attrName>ppt_h</p:attrName>
                                        </p:attrNameLst>
                                      </p:cBhvr>
                                      <p:tavLst>
                                        <p:tav tm="0">
                                          <p:val>
                                            <p:fltVal val="0"/>
                                          </p:val>
                                        </p:tav>
                                        <p:tav tm="100000">
                                          <p:val>
                                            <p:strVal val="#ppt_h"/>
                                          </p:val>
                                        </p:tav>
                                      </p:tavLst>
                                    </p:anim>
                                    <p:animEffect transition="in" filter="fade">
                                      <p:cBhvr>
                                        <p:cTn id="274" dur="1000"/>
                                        <p:tgtEl>
                                          <p:spTgt spid="89"/>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90"/>
                                        </p:tgtEl>
                                        <p:attrNameLst>
                                          <p:attrName>style.visibility</p:attrName>
                                        </p:attrNameLst>
                                      </p:cBhvr>
                                      <p:to>
                                        <p:strVal val="visible"/>
                                      </p:to>
                                    </p:set>
                                    <p:anim calcmode="lin" valueType="num">
                                      <p:cBhvr>
                                        <p:cTn id="277" dur="1000" fill="hold"/>
                                        <p:tgtEl>
                                          <p:spTgt spid="90"/>
                                        </p:tgtEl>
                                        <p:attrNameLst>
                                          <p:attrName>ppt_w</p:attrName>
                                        </p:attrNameLst>
                                      </p:cBhvr>
                                      <p:tavLst>
                                        <p:tav tm="0">
                                          <p:val>
                                            <p:fltVal val="0"/>
                                          </p:val>
                                        </p:tav>
                                        <p:tav tm="100000">
                                          <p:val>
                                            <p:strVal val="#ppt_w"/>
                                          </p:val>
                                        </p:tav>
                                      </p:tavLst>
                                    </p:anim>
                                    <p:anim calcmode="lin" valueType="num">
                                      <p:cBhvr>
                                        <p:cTn id="278" dur="1000" fill="hold"/>
                                        <p:tgtEl>
                                          <p:spTgt spid="90"/>
                                        </p:tgtEl>
                                        <p:attrNameLst>
                                          <p:attrName>ppt_h</p:attrName>
                                        </p:attrNameLst>
                                      </p:cBhvr>
                                      <p:tavLst>
                                        <p:tav tm="0">
                                          <p:val>
                                            <p:fltVal val="0"/>
                                          </p:val>
                                        </p:tav>
                                        <p:tav tm="100000">
                                          <p:val>
                                            <p:strVal val="#ppt_h"/>
                                          </p:val>
                                        </p:tav>
                                      </p:tavLst>
                                    </p:anim>
                                    <p:animEffect transition="in" filter="fade">
                                      <p:cBhvr>
                                        <p:cTn id="279" dur="1000"/>
                                        <p:tgtEl>
                                          <p:spTgt spid="90"/>
                                        </p:tgtEl>
                                      </p:cBhvr>
                                    </p:animEffect>
                                  </p:childTnLst>
                                </p:cTn>
                              </p:par>
                              <p:par>
                                <p:cTn id="280" presetID="53" presetClass="entr" presetSubtype="16" fill="hold" grpId="0" nodeType="withEffect">
                                  <p:stCondLst>
                                    <p:cond delay="0"/>
                                  </p:stCondLst>
                                  <p:childTnLst>
                                    <p:set>
                                      <p:cBhvr>
                                        <p:cTn id="281" dur="1" fill="hold">
                                          <p:stCondLst>
                                            <p:cond delay="0"/>
                                          </p:stCondLst>
                                        </p:cTn>
                                        <p:tgtEl>
                                          <p:spTgt spid="91"/>
                                        </p:tgtEl>
                                        <p:attrNameLst>
                                          <p:attrName>style.visibility</p:attrName>
                                        </p:attrNameLst>
                                      </p:cBhvr>
                                      <p:to>
                                        <p:strVal val="visible"/>
                                      </p:to>
                                    </p:set>
                                    <p:anim calcmode="lin" valueType="num">
                                      <p:cBhvr>
                                        <p:cTn id="282" dur="1000" fill="hold"/>
                                        <p:tgtEl>
                                          <p:spTgt spid="91"/>
                                        </p:tgtEl>
                                        <p:attrNameLst>
                                          <p:attrName>ppt_w</p:attrName>
                                        </p:attrNameLst>
                                      </p:cBhvr>
                                      <p:tavLst>
                                        <p:tav tm="0">
                                          <p:val>
                                            <p:fltVal val="0"/>
                                          </p:val>
                                        </p:tav>
                                        <p:tav tm="100000">
                                          <p:val>
                                            <p:strVal val="#ppt_w"/>
                                          </p:val>
                                        </p:tav>
                                      </p:tavLst>
                                    </p:anim>
                                    <p:anim calcmode="lin" valueType="num">
                                      <p:cBhvr>
                                        <p:cTn id="283" dur="1000" fill="hold"/>
                                        <p:tgtEl>
                                          <p:spTgt spid="91"/>
                                        </p:tgtEl>
                                        <p:attrNameLst>
                                          <p:attrName>ppt_h</p:attrName>
                                        </p:attrNameLst>
                                      </p:cBhvr>
                                      <p:tavLst>
                                        <p:tav tm="0">
                                          <p:val>
                                            <p:fltVal val="0"/>
                                          </p:val>
                                        </p:tav>
                                        <p:tav tm="100000">
                                          <p:val>
                                            <p:strVal val="#ppt_h"/>
                                          </p:val>
                                        </p:tav>
                                      </p:tavLst>
                                    </p:anim>
                                    <p:animEffect transition="in" filter="fade">
                                      <p:cBhvr>
                                        <p:cTn id="284" dur="1000"/>
                                        <p:tgtEl>
                                          <p:spTgt spid="91"/>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92"/>
                                        </p:tgtEl>
                                        <p:attrNameLst>
                                          <p:attrName>style.visibility</p:attrName>
                                        </p:attrNameLst>
                                      </p:cBhvr>
                                      <p:to>
                                        <p:strVal val="visible"/>
                                      </p:to>
                                    </p:set>
                                    <p:anim calcmode="lin" valueType="num">
                                      <p:cBhvr>
                                        <p:cTn id="287" dur="1000" fill="hold"/>
                                        <p:tgtEl>
                                          <p:spTgt spid="92"/>
                                        </p:tgtEl>
                                        <p:attrNameLst>
                                          <p:attrName>ppt_w</p:attrName>
                                        </p:attrNameLst>
                                      </p:cBhvr>
                                      <p:tavLst>
                                        <p:tav tm="0">
                                          <p:val>
                                            <p:fltVal val="0"/>
                                          </p:val>
                                        </p:tav>
                                        <p:tav tm="100000">
                                          <p:val>
                                            <p:strVal val="#ppt_w"/>
                                          </p:val>
                                        </p:tav>
                                      </p:tavLst>
                                    </p:anim>
                                    <p:anim calcmode="lin" valueType="num">
                                      <p:cBhvr>
                                        <p:cTn id="288" dur="1000" fill="hold"/>
                                        <p:tgtEl>
                                          <p:spTgt spid="92"/>
                                        </p:tgtEl>
                                        <p:attrNameLst>
                                          <p:attrName>ppt_h</p:attrName>
                                        </p:attrNameLst>
                                      </p:cBhvr>
                                      <p:tavLst>
                                        <p:tav tm="0">
                                          <p:val>
                                            <p:fltVal val="0"/>
                                          </p:val>
                                        </p:tav>
                                        <p:tav tm="100000">
                                          <p:val>
                                            <p:strVal val="#ppt_h"/>
                                          </p:val>
                                        </p:tav>
                                      </p:tavLst>
                                    </p:anim>
                                    <p:animEffect transition="in" filter="fade">
                                      <p:cBhvr>
                                        <p:cTn id="289" dur="1000"/>
                                        <p:tgtEl>
                                          <p:spTgt spid="92"/>
                                        </p:tgtEl>
                                      </p:cBhvr>
                                    </p:animEffect>
                                  </p:childTnLst>
                                </p:cTn>
                              </p:par>
                              <p:par>
                                <p:cTn id="290" presetID="53" presetClass="entr" presetSubtype="16" fill="hold" grpId="0" nodeType="withEffect">
                                  <p:stCondLst>
                                    <p:cond delay="0"/>
                                  </p:stCondLst>
                                  <p:childTnLst>
                                    <p:set>
                                      <p:cBhvr>
                                        <p:cTn id="291" dur="1" fill="hold">
                                          <p:stCondLst>
                                            <p:cond delay="0"/>
                                          </p:stCondLst>
                                        </p:cTn>
                                        <p:tgtEl>
                                          <p:spTgt spid="93"/>
                                        </p:tgtEl>
                                        <p:attrNameLst>
                                          <p:attrName>style.visibility</p:attrName>
                                        </p:attrNameLst>
                                      </p:cBhvr>
                                      <p:to>
                                        <p:strVal val="visible"/>
                                      </p:to>
                                    </p:set>
                                    <p:anim calcmode="lin" valueType="num">
                                      <p:cBhvr>
                                        <p:cTn id="292" dur="1000" fill="hold"/>
                                        <p:tgtEl>
                                          <p:spTgt spid="93"/>
                                        </p:tgtEl>
                                        <p:attrNameLst>
                                          <p:attrName>ppt_w</p:attrName>
                                        </p:attrNameLst>
                                      </p:cBhvr>
                                      <p:tavLst>
                                        <p:tav tm="0">
                                          <p:val>
                                            <p:fltVal val="0"/>
                                          </p:val>
                                        </p:tav>
                                        <p:tav tm="100000">
                                          <p:val>
                                            <p:strVal val="#ppt_w"/>
                                          </p:val>
                                        </p:tav>
                                      </p:tavLst>
                                    </p:anim>
                                    <p:anim calcmode="lin" valueType="num">
                                      <p:cBhvr>
                                        <p:cTn id="293" dur="1000" fill="hold"/>
                                        <p:tgtEl>
                                          <p:spTgt spid="93"/>
                                        </p:tgtEl>
                                        <p:attrNameLst>
                                          <p:attrName>ppt_h</p:attrName>
                                        </p:attrNameLst>
                                      </p:cBhvr>
                                      <p:tavLst>
                                        <p:tav tm="0">
                                          <p:val>
                                            <p:fltVal val="0"/>
                                          </p:val>
                                        </p:tav>
                                        <p:tav tm="100000">
                                          <p:val>
                                            <p:strVal val="#ppt_h"/>
                                          </p:val>
                                        </p:tav>
                                      </p:tavLst>
                                    </p:anim>
                                    <p:animEffect transition="in" filter="fade">
                                      <p:cBhvr>
                                        <p:cTn id="294" dur="1000"/>
                                        <p:tgtEl>
                                          <p:spTgt spid="93"/>
                                        </p:tgtEl>
                                      </p:cBhvr>
                                    </p:animEffect>
                                  </p:childTnLst>
                                </p:cTn>
                              </p:par>
                              <p:par>
                                <p:cTn id="295" presetID="53" presetClass="entr" presetSubtype="16" fill="hold" grpId="0" nodeType="withEffect">
                                  <p:stCondLst>
                                    <p:cond delay="0"/>
                                  </p:stCondLst>
                                  <p:childTnLst>
                                    <p:set>
                                      <p:cBhvr>
                                        <p:cTn id="296" dur="1" fill="hold">
                                          <p:stCondLst>
                                            <p:cond delay="0"/>
                                          </p:stCondLst>
                                        </p:cTn>
                                        <p:tgtEl>
                                          <p:spTgt spid="94"/>
                                        </p:tgtEl>
                                        <p:attrNameLst>
                                          <p:attrName>style.visibility</p:attrName>
                                        </p:attrNameLst>
                                      </p:cBhvr>
                                      <p:to>
                                        <p:strVal val="visible"/>
                                      </p:to>
                                    </p:set>
                                    <p:anim calcmode="lin" valueType="num">
                                      <p:cBhvr>
                                        <p:cTn id="297" dur="1000" fill="hold"/>
                                        <p:tgtEl>
                                          <p:spTgt spid="94"/>
                                        </p:tgtEl>
                                        <p:attrNameLst>
                                          <p:attrName>ppt_w</p:attrName>
                                        </p:attrNameLst>
                                      </p:cBhvr>
                                      <p:tavLst>
                                        <p:tav tm="0">
                                          <p:val>
                                            <p:fltVal val="0"/>
                                          </p:val>
                                        </p:tav>
                                        <p:tav tm="100000">
                                          <p:val>
                                            <p:strVal val="#ppt_w"/>
                                          </p:val>
                                        </p:tav>
                                      </p:tavLst>
                                    </p:anim>
                                    <p:anim calcmode="lin" valueType="num">
                                      <p:cBhvr>
                                        <p:cTn id="298" dur="1000" fill="hold"/>
                                        <p:tgtEl>
                                          <p:spTgt spid="94"/>
                                        </p:tgtEl>
                                        <p:attrNameLst>
                                          <p:attrName>ppt_h</p:attrName>
                                        </p:attrNameLst>
                                      </p:cBhvr>
                                      <p:tavLst>
                                        <p:tav tm="0">
                                          <p:val>
                                            <p:fltVal val="0"/>
                                          </p:val>
                                        </p:tav>
                                        <p:tav tm="100000">
                                          <p:val>
                                            <p:strVal val="#ppt_h"/>
                                          </p:val>
                                        </p:tav>
                                      </p:tavLst>
                                    </p:anim>
                                    <p:animEffect transition="in" filter="fade">
                                      <p:cBhvr>
                                        <p:cTn id="299" dur="1000"/>
                                        <p:tgtEl>
                                          <p:spTgt spid="94"/>
                                        </p:tgtEl>
                                      </p:cBhvr>
                                    </p:animEffect>
                                  </p:childTnLst>
                                </p:cTn>
                              </p:par>
                              <p:par>
                                <p:cTn id="300" presetID="53" presetClass="entr" presetSubtype="16" fill="hold" grpId="0" nodeType="withEffect">
                                  <p:stCondLst>
                                    <p:cond delay="0"/>
                                  </p:stCondLst>
                                  <p:childTnLst>
                                    <p:set>
                                      <p:cBhvr>
                                        <p:cTn id="301" dur="1" fill="hold">
                                          <p:stCondLst>
                                            <p:cond delay="0"/>
                                          </p:stCondLst>
                                        </p:cTn>
                                        <p:tgtEl>
                                          <p:spTgt spid="95"/>
                                        </p:tgtEl>
                                        <p:attrNameLst>
                                          <p:attrName>style.visibility</p:attrName>
                                        </p:attrNameLst>
                                      </p:cBhvr>
                                      <p:to>
                                        <p:strVal val="visible"/>
                                      </p:to>
                                    </p:set>
                                    <p:anim calcmode="lin" valueType="num">
                                      <p:cBhvr>
                                        <p:cTn id="302" dur="1000" fill="hold"/>
                                        <p:tgtEl>
                                          <p:spTgt spid="95"/>
                                        </p:tgtEl>
                                        <p:attrNameLst>
                                          <p:attrName>ppt_w</p:attrName>
                                        </p:attrNameLst>
                                      </p:cBhvr>
                                      <p:tavLst>
                                        <p:tav tm="0">
                                          <p:val>
                                            <p:fltVal val="0"/>
                                          </p:val>
                                        </p:tav>
                                        <p:tav tm="100000">
                                          <p:val>
                                            <p:strVal val="#ppt_w"/>
                                          </p:val>
                                        </p:tav>
                                      </p:tavLst>
                                    </p:anim>
                                    <p:anim calcmode="lin" valueType="num">
                                      <p:cBhvr>
                                        <p:cTn id="303" dur="1000" fill="hold"/>
                                        <p:tgtEl>
                                          <p:spTgt spid="95"/>
                                        </p:tgtEl>
                                        <p:attrNameLst>
                                          <p:attrName>ppt_h</p:attrName>
                                        </p:attrNameLst>
                                      </p:cBhvr>
                                      <p:tavLst>
                                        <p:tav tm="0">
                                          <p:val>
                                            <p:fltVal val="0"/>
                                          </p:val>
                                        </p:tav>
                                        <p:tav tm="100000">
                                          <p:val>
                                            <p:strVal val="#ppt_h"/>
                                          </p:val>
                                        </p:tav>
                                      </p:tavLst>
                                    </p:anim>
                                    <p:animEffect transition="in" filter="fade">
                                      <p:cBhvr>
                                        <p:cTn id="304" dur="1000"/>
                                        <p:tgtEl>
                                          <p:spTgt spid="95"/>
                                        </p:tgtEl>
                                      </p:cBhvr>
                                    </p:animEffect>
                                  </p:childTnLst>
                                </p:cTn>
                              </p:par>
                              <p:par>
                                <p:cTn id="305" presetID="53" presetClass="entr" presetSubtype="16" fill="hold" grpId="0" nodeType="withEffect">
                                  <p:stCondLst>
                                    <p:cond delay="0"/>
                                  </p:stCondLst>
                                  <p:childTnLst>
                                    <p:set>
                                      <p:cBhvr>
                                        <p:cTn id="306" dur="1" fill="hold">
                                          <p:stCondLst>
                                            <p:cond delay="0"/>
                                          </p:stCondLst>
                                        </p:cTn>
                                        <p:tgtEl>
                                          <p:spTgt spid="96"/>
                                        </p:tgtEl>
                                        <p:attrNameLst>
                                          <p:attrName>style.visibility</p:attrName>
                                        </p:attrNameLst>
                                      </p:cBhvr>
                                      <p:to>
                                        <p:strVal val="visible"/>
                                      </p:to>
                                    </p:set>
                                    <p:anim calcmode="lin" valueType="num">
                                      <p:cBhvr>
                                        <p:cTn id="307" dur="1000" fill="hold"/>
                                        <p:tgtEl>
                                          <p:spTgt spid="96"/>
                                        </p:tgtEl>
                                        <p:attrNameLst>
                                          <p:attrName>ppt_w</p:attrName>
                                        </p:attrNameLst>
                                      </p:cBhvr>
                                      <p:tavLst>
                                        <p:tav tm="0">
                                          <p:val>
                                            <p:fltVal val="0"/>
                                          </p:val>
                                        </p:tav>
                                        <p:tav tm="100000">
                                          <p:val>
                                            <p:strVal val="#ppt_w"/>
                                          </p:val>
                                        </p:tav>
                                      </p:tavLst>
                                    </p:anim>
                                    <p:anim calcmode="lin" valueType="num">
                                      <p:cBhvr>
                                        <p:cTn id="308" dur="1000" fill="hold"/>
                                        <p:tgtEl>
                                          <p:spTgt spid="96"/>
                                        </p:tgtEl>
                                        <p:attrNameLst>
                                          <p:attrName>ppt_h</p:attrName>
                                        </p:attrNameLst>
                                      </p:cBhvr>
                                      <p:tavLst>
                                        <p:tav tm="0">
                                          <p:val>
                                            <p:fltVal val="0"/>
                                          </p:val>
                                        </p:tav>
                                        <p:tav tm="100000">
                                          <p:val>
                                            <p:strVal val="#ppt_h"/>
                                          </p:val>
                                        </p:tav>
                                      </p:tavLst>
                                    </p:anim>
                                    <p:animEffect transition="in" filter="fade">
                                      <p:cBhvr>
                                        <p:cTn id="309" dur="1000"/>
                                        <p:tgtEl>
                                          <p:spTgt spid="96"/>
                                        </p:tgtEl>
                                      </p:cBhvr>
                                    </p:animEffect>
                                  </p:childTnLst>
                                </p:cTn>
                              </p:par>
                              <p:par>
                                <p:cTn id="310" presetID="53" presetClass="entr" presetSubtype="16" fill="hold" grpId="0" nodeType="withEffect">
                                  <p:stCondLst>
                                    <p:cond delay="0"/>
                                  </p:stCondLst>
                                  <p:childTnLst>
                                    <p:set>
                                      <p:cBhvr>
                                        <p:cTn id="311" dur="1" fill="hold">
                                          <p:stCondLst>
                                            <p:cond delay="0"/>
                                          </p:stCondLst>
                                        </p:cTn>
                                        <p:tgtEl>
                                          <p:spTgt spid="97"/>
                                        </p:tgtEl>
                                        <p:attrNameLst>
                                          <p:attrName>style.visibility</p:attrName>
                                        </p:attrNameLst>
                                      </p:cBhvr>
                                      <p:to>
                                        <p:strVal val="visible"/>
                                      </p:to>
                                    </p:set>
                                    <p:anim calcmode="lin" valueType="num">
                                      <p:cBhvr>
                                        <p:cTn id="312" dur="1000" fill="hold"/>
                                        <p:tgtEl>
                                          <p:spTgt spid="97"/>
                                        </p:tgtEl>
                                        <p:attrNameLst>
                                          <p:attrName>ppt_w</p:attrName>
                                        </p:attrNameLst>
                                      </p:cBhvr>
                                      <p:tavLst>
                                        <p:tav tm="0">
                                          <p:val>
                                            <p:fltVal val="0"/>
                                          </p:val>
                                        </p:tav>
                                        <p:tav tm="100000">
                                          <p:val>
                                            <p:strVal val="#ppt_w"/>
                                          </p:val>
                                        </p:tav>
                                      </p:tavLst>
                                    </p:anim>
                                    <p:anim calcmode="lin" valueType="num">
                                      <p:cBhvr>
                                        <p:cTn id="313" dur="1000" fill="hold"/>
                                        <p:tgtEl>
                                          <p:spTgt spid="97"/>
                                        </p:tgtEl>
                                        <p:attrNameLst>
                                          <p:attrName>ppt_h</p:attrName>
                                        </p:attrNameLst>
                                      </p:cBhvr>
                                      <p:tavLst>
                                        <p:tav tm="0">
                                          <p:val>
                                            <p:fltVal val="0"/>
                                          </p:val>
                                        </p:tav>
                                        <p:tav tm="100000">
                                          <p:val>
                                            <p:strVal val="#ppt_h"/>
                                          </p:val>
                                        </p:tav>
                                      </p:tavLst>
                                    </p:anim>
                                    <p:animEffect transition="in" filter="fade">
                                      <p:cBhvr>
                                        <p:cTn id="314" dur="1000"/>
                                        <p:tgtEl>
                                          <p:spTgt spid="97"/>
                                        </p:tgtEl>
                                      </p:cBhvr>
                                    </p:animEffect>
                                  </p:childTnLst>
                                </p:cTn>
                              </p:par>
                              <p:par>
                                <p:cTn id="315" presetID="53" presetClass="entr" presetSubtype="16" fill="hold" grpId="0" nodeType="withEffect">
                                  <p:stCondLst>
                                    <p:cond delay="0"/>
                                  </p:stCondLst>
                                  <p:childTnLst>
                                    <p:set>
                                      <p:cBhvr>
                                        <p:cTn id="316" dur="1" fill="hold">
                                          <p:stCondLst>
                                            <p:cond delay="0"/>
                                          </p:stCondLst>
                                        </p:cTn>
                                        <p:tgtEl>
                                          <p:spTgt spid="98"/>
                                        </p:tgtEl>
                                        <p:attrNameLst>
                                          <p:attrName>style.visibility</p:attrName>
                                        </p:attrNameLst>
                                      </p:cBhvr>
                                      <p:to>
                                        <p:strVal val="visible"/>
                                      </p:to>
                                    </p:set>
                                    <p:anim calcmode="lin" valueType="num">
                                      <p:cBhvr>
                                        <p:cTn id="317" dur="1000" fill="hold"/>
                                        <p:tgtEl>
                                          <p:spTgt spid="98"/>
                                        </p:tgtEl>
                                        <p:attrNameLst>
                                          <p:attrName>ppt_w</p:attrName>
                                        </p:attrNameLst>
                                      </p:cBhvr>
                                      <p:tavLst>
                                        <p:tav tm="0">
                                          <p:val>
                                            <p:fltVal val="0"/>
                                          </p:val>
                                        </p:tav>
                                        <p:tav tm="100000">
                                          <p:val>
                                            <p:strVal val="#ppt_w"/>
                                          </p:val>
                                        </p:tav>
                                      </p:tavLst>
                                    </p:anim>
                                    <p:anim calcmode="lin" valueType="num">
                                      <p:cBhvr>
                                        <p:cTn id="318" dur="1000" fill="hold"/>
                                        <p:tgtEl>
                                          <p:spTgt spid="98"/>
                                        </p:tgtEl>
                                        <p:attrNameLst>
                                          <p:attrName>ppt_h</p:attrName>
                                        </p:attrNameLst>
                                      </p:cBhvr>
                                      <p:tavLst>
                                        <p:tav tm="0">
                                          <p:val>
                                            <p:fltVal val="0"/>
                                          </p:val>
                                        </p:tav>
                                        <p:tav tm="100000">
                                          <p:val>
                                            <p:strVal val="#ppt_h"/>
                                          </p:val>
                                        </p:tav>
                                      </p:tavLst>
                                    </p:anim>
                                    <p:animEffect transition="in" filter="fade">
                                      <p:cBhvr>
                                        <p:cTn id="319" dur="1000"/>
                                        <p:tgtEl>
                                          <p:spTgt spid="98"/>
                                        </p:tgtEl>
                                      </p:cBhvr>
                                    </p:animEffect>
                                  </p:childTnLst>
                                </p:cTn>
                              </p:par>
                              <p:par>
                                <p:cTn id="320" presetID="53" presetClass="entr" presetSubtype="16" fill="hold" grpId="0" nodeType="withEffect">
                                  <p:stCondLst>
                                    <p:cond delay="0"/>
                                  </p:stCondLst>
                                  <p:childTnLst>
                                    <p:set>
                                      <p:cBhvr>
                                        <p:cTn id="321" dur="1" fill="hold">
                                          <p:stCondLst>
                                            <p:cond delay="0"/>
                                          </p:stCondLst>
                                        </p:cTn>
                                        <p:tgtEl>
                                          <p:spTgt spid="99"/>
                                        </p:tgtEl>
                                        <p:attrNameLst>
                                          <p:attrName>style.visibility</p:attrName>
                                        </p:attrNameLst>
                                      </p:cBhvr>
                                      <p:to>
                                        <p:strVal val="visible"/>
                                      </p:to>
                                    </p:set>
                                    <p:anim calcmode="lin" valueType="num">
                                      <p:cBhvr>
                                        <p:cTn id="322" dur="1000" fill="hold"/>
                                        <p:tgtEl>
                                          <p:spTgt spid="99"/>
                                        </p:tgtEl>
                                        <p:attrNameLst>
                                          <p:attrName>ppt_w</p:attrName>
                                        </p:attrNameLst>
                                      </p:cBhvr>
                                      <p:tavLst>
                                        <p:tav tm="0">
                                          <p:val>
                                            <p:fltVal val="0"/>
                                          </p:val>
                                        </p:tav>
                                        <p:tav tm="100000">
                                          <p:val>
                                            <p:strVal val="#ppt_w"/>
                                          </p:val>
                                        </p:tav>
                                      </p:tavLst>
                                    </p:anim>
                                    <p:anim calcmode="lin" valueType="num">
                                      <p:cBhvr>
                                        <p:cTn id="323" dur="1000" fill="hold"/>
                                        <p:tgtEl>
                                          <p:spTgt spid="99"/>
                                        </p:tgtEl>
                                        <p:attrNameLst>
                                          <p:attrName>ppt_h</p:attrName>
                                        </p:attrNameLst>
                                      </p:cBhvr>
                                      <p:tavLst>
                                        <p:tav tm="0">
                                          <p:val>
                                            <p:fltVal val="0"/>
                                          </p:val>
                                        </p:tav>
                                        <p:tav tm="100000">
                                          <p:val>
                                            <p:strVal val="#ppt_h"/>
                                          </p:val>
                                        </p:tav>
                                      </p:tavLst>
                                    </p:anim>
                                    <p:animEffect transition="in" filter="fade">
                                      <p:cBhvr>
                                        <p:cTn id="324" dur="1000"/>
                                        <p:tgtEl>
                                          <p:spTgt spid="99"/>
                                        </p:tgtEl>
                                      </p:cBhvr>
                                    </p:animEffect>
                                  </p:childTnLst>
                                </p:cTn>
                              </p:par>
                              <p:par>
                                <p:cTn id="325" presetID="53" presetClass="entr" presetSubtype="16" fill="hold" grpId="0" nodeType="withEffect">
                                  <p:stCondLst>
                                    <p:cond delay="0"/>
                                  </p:stCondLst>
                                  <p:childTnLst>
                                    <p:set>
                                      <p:cBhvr>
                                        <p:cTn id="326" dur="1" fill="hold">
                                          <p:stCondLst>
                                            <p:cond delay="0"/>
                                          </p:stCondLst>
                                        </p:cTn>
                                        <p:tgtEl>
                                          <p:spTgt spid="100"/>
                                        </p:tgtEl>
                                        <p:attrNameLst>
                                          <p:attrName>style.visibility</p:attrName>
                                        </p:attrNameLst>
                                      </p:cBhvr>
                                      <p:to>
                                        <p:strVal val="visible"/>
                                      </p:to>
                                    </p:set>
                                    <p:anim calcmode="lin" valueType="num">
                                      <p:cBhvr>
                                        <p:cTn id="327" dur="1000" fill="hold"/>
                                        <p:tgtEl>
                                          <p:spTgt spid="100"/>
                                        </p:tgtEl>
                                        <p:attrNameLst>
                                          <p:attrName>ppt_w</p:attrName>
                                        </p:attrNameLst>
                                      </p:cBhvr>
                                      <p:tavLst>
                                        <p:tav tm="0">
                                          <p:val>
                                            <p:fltVal val="0"/>
                                          </p:val>
                                        </p:tav>
                                        <p:tav tm="100000">
                                          <p:val>
                                            <p:strVal val="#ppt_w"/>
                                          </p:val>
                                        </p:tav>
                                      </p:tavLst>
                                    </p:anim>
                                    <p:anim calcmode="lin" valueType="num">
                                      <p:cBhvr>
                                        <p:cTn id="328" dur="1000" fill="hold"/>
                                        <p:tgtEl>
                                          <p:spTgt spid="100"/>
                                        </p:tgtEl>
                                        <p:attrNameLst>
                                          <p:attrName>ppt_h</p:attrName>
                                        </p:attrNameLst>
                                      </p:cBhvr>
                                      <p:tavLst>
                                        <p:tav tm="0">
                                          <p:val>
                                            <p:fltVal val="0"/>
                                          </p:val>
                                        </p:tav>
                                        <p:tav tm="100000">
                                          <p:val>
                                            <p:strVal val="#ppt_h"/>
                                          </p:val>
                                        </p:tav>
                                      </p:tavLst>
                                    </p:anim>
                                    <p:animEffect transition="in" filter="fade">
                                      <p:cBhvr>
                                        <p:cTn id="329" dur="1000"/>
                                        <p:tgtEl>
                                          <p:spTgt spid="100"/>
                                        </p:tgtEl>
                                      </p:cBhvr>
                                    </p:animEffect>
                                  </p:childTnLst>
                                </p:cTn>
                              </p:par>
                              <p:par>
                                <p:cTn id="330" presetID="53" presetClass="entr" presetSubtype="16" fill="hold" grpId="0" nodeType="withEffect">
                                  <p:stCondLst>
                                    <p:cond delay="0"/>
                                  </p:stCondLst>
                                  <p:childTnLst>
                                    <p:set>
                                      <p:cBhvr>
                                        <p:cTn id="331" dur="1" fill="hold">
                                          <p:stCondLst>
                                            <p:cond delay="0"/>
                                          </p:stCondLst>
                                        </p:cTn>
                                        <p:tgtEl>
                                          <p:spTgt spid="101"/>
                                        </p:tgtEl>
                                        <p:attrNameLst>
                                          <p:attrName>style.visibility</p:attrName>
                                        </p:attrNameLst>
                                      </p:cBhvr>
                                      <p:to>
                                        <p:strVal val="visible"/>
                                      </p:to>
                                    </p:set>
                                    <p:anim calcmode="lin" valueType="num">
                                      <p:cBhvr>
                                        <p:cTn id="332" dur="1000" fill="hold"/>
                                        <p:tgtEl>
                                          <p:spTgt spid="101"/>
                                        </p:tgtEl>
                                        <p:attrNameLst>
                                          <p:attrName>ppt_w</p:attrName>
                                        </p:attrNameLst>
                                      </p:cBhvr>
                                      <p:tavLst>
                                        <p:tav tm="0">
                                          <p:val>
                                            <p:fltVal val="0"/>
                                          </p:val>
                                        </p:tav>
                                        <p:tav tm="100000">
                                          <p:val>
                                            <p:strVal val="#ppt_w"/>
                                          </p:val>
                                        </p:tav>
                                      </p:tavLst>
                                    </p:anim>
                                    <p:anim calcmode="lin" valueType="num">
                                      <p:cBhvr>
                                        <p:cTn id="333" dur="1000" fill="hold"/>
                                        <p:tgtEl>
                                          <p:spTgt spid="101"/>
                                        </p:tgtEl>
                                        <p:attrNameLst>
                                          <p:attrName>ppt_h</p:attrName>
                                        </p:attrNameLst>
                                      </p:cBhvr>
                                      <p:tavLst>
                                        <p:tav tm="0">
                                          <p:val>
                                            <p:fltVal val="0"/>
                                          </p:val>
                                        </p:tav>
                                        <p:tav tm="100000">
                                          <p:val>
                                            <p:strVal val="#ppt_h"/>
                                          </p:val>
                                        </p:tav>
                                      </p:tavLst>
                                    </p:anim>
                                    <p:animEffect transition="in" filter="fade">
                                      <p:cBhvr>
                                        <p:cTn id="334" dur="1000"/>
                                        <p:tgtEl>
                                          <p:spTgt spid="101"/>
                                        </p:tgtEl>
                                      </p:cBhvr>
                                    </p:animEffect>
                                  </p:childTnLst>
                                </p:cTn>
                              </p:par>
                              <p:par>
                                <p:cTn id="335" presetID="53" presetClass="entr" presetSubtype="16" fill="hold" grpId="0" nodeType="withEffect">
                                  <p:stCondLst>
                                    <p:cond delay="0"/>
                                  </p:stCondLst>
                                  <p:childTnLst>
                                    <p:set>
                                      <p:cBhvr>
                                        <p:cTn id="336" dur="1" fill="hold">
                                          <p:stCondLst>
                                            <p:cond delay="0"/>
                                          </p:stCondLst>
                                        </p:cTn>
                                        <p:tgtEl>
                                          <p:spTgt spid="102"/>
                                        </p:tgtEl>
                                        <p:attrNameLst>
                                          <p:attrName>style.visibility</p:attrName>
                                        </p:attrNameLst>
                                      </p:cBhvr>
                                      <p:to>
                                        <p:strVal val="visible"/>
                                      </p:to>
                                    </p:set>
                                    <p:anim calcmode="lin" valueType="num">
                                      <p:cBhvr>
                                        <p:cTn id="337" dur="1000" fill="hold"/>
                                        <p:tgtEl>
                                          <p:spTgt spid="102"/>
                                        </p:tgtEl>
                                        <p:attrNameLst>
                                          <p:attrName>ppt_w</p:attrName>
                                        </p:attrNameLst>
                                      </p:cBhvr>
                                      <p:tavLst>
                                        <p:tav tm="0">
                                          <p:val>
                                            <p:fltVal val="0"/>
                                          </p:val>
                                        </p:tav>
                                        <p:tav tm="100000">
                                          <p:val>
                                            <p:strVal val="#ppt_w"/>
                                          </p:val>
                                        </p:tav>
                                      </p:tavLst>
                                    </p:anim>
                                    <p:anim calcmode="lin" valueType="num">
                                      <p:cBhvr>
                                        <p:cTn id="338" dur="1000" fill="hold"/>
                                        <p:tgtEl>
                                          <p:spTgt spid="102"/>
                                        </p:tgtEl>
                                        <p:attrNameLst>
                                          <p:attrName>ppt_h</p:attrName>
                                        </p:attrNameLst>
                                      </p:cBhvr>
                                      <p:tavLst>
                                        <p:tav tm="0">
                                          <p:val>
                                            <p:fltVal val="0"/>
                                          </p:val>
                                        </p:tav>
                                        <p:tav tm="100000">
                                          <p:val>
                                            <p:strVal val="#ppt_h"/>
                                          </p:val>
                                        </p:tav>
                                      </p:tavLst>
                                    </p:anim>
                                    <p:animEffect transition="in" filter="fade">
                                      <p:cBhvr>
                                        <p:cTn id="339" dur="1000"/>
                                        <p:tgtEl>
                                          <p:spTgt spid="102"/>
                                        </p:tgtEl>
                                      </p:cBhvr>
                                    </p:animEffect>
                                  </p:childTnLst>
                                </p:cTn>
                              </p:par>
                              <p:par>
                                <p:cTn id="340" presetID="53" presetClass="entr" presetSubtype="16" fill="hold" grpId="0" nodeType="withEffect">
                                  <p:stCondLst>
                                    <p:cond delay="0"/>
                                  </p:stCondLst>
                                  <p:childTnLst>
                                    <p:set>
                                      <p:cBhvr>
                                        <p:cTn id="341" dur="1" fill="hold">
                                          <p:stCondLst>
                                            <p:cond delay="0"/>
                                          </p:stCondLst>
                                        </p:cTn>
                                        <p:tgtEl>
                                          <p:spTgt spid="103"/>
                                        </p:tgtEl>
                                        <p:attrNameLst>
                                          <p:attrName>style.visibility</p:attrName>
                                        </p:attrNameLst>
                                      </p:cBhvr>
                                      <p:to>
                                        <p:strVal val="visible"/>
                                      </p:to>
                                    </p:set>
                                    <p:anim calcmode="lin" valueType="num">
                                      <p:cBhvr>
                                        <p:cTn id="342" dur="1000" fill="hold"/>
                                        <p:tgtEl>
                                          <p:spTgt spid="103"/>
                                        </p:tgtEl>
                                        <p:attrNameLst>
                                          <p:attrName>ppt_w</p:attrName>
                                        </p:attrNameLst>
                                      </p:cBhvr>
                                      <p:tavLst>
                                        <p:tav tm="0">
                                          <p:val>
                                            <p:fltVal val="0"/>
                                          </p:val>
                                        </p:tav>
                                        <p:tav tm="100000">
                                          <p:val>
                                            <p:strVal val="#ppt_w"/>
                                          </p:val>
                                        </p:tav>
                                      </p:tavLst>
                                    </p:anim>
                                    <p:anim calcmode="lin" valueType="num">
                                      <p:cBhvr>
                                        <p:cTn id="343" dur="1000" fill="hold"/>
                                        <p:tgtEl>
                                          <p:spTgt spid="103"/>
                                        </p:tgtEl>
                                        <p:attrNameLst>
                                          <p:attrName>ppt_h</p:attrName>
                                        </p:attrNameLst>
                                      </p:cBhvr>
                                      <p:tavLst>
                                        <p:tav tm="0">
                                          <p:val>
                                            <p:fltVal val="0"/>
                                          </p:val>
                                        </p:tav>
                                        <p:tav tm="100000">
                                          <p:val>
                                            <p:strVal val="#ppt_h"/>
                                          </p:val>
                                        </p:tav>
                                      </p:tavLst>
                                    </p:anim>
                                    <p:animEffect transition="in" filter="fade">
                                      <p:cBhvr>
                                        <p:cTn id="344" dur="1000"/>
                                        <p:tgtEl>
                                          <p:spTgt spid="103"/>
                                        </p:tgtEl>
                                      </p:cBhvr>
                                    </p:animEffect>
                                  </p:childTnLst>
                                </p:cTn>
                              </p:par>
                              <p:par>
                                <p:cTn id="345" presetID="53" presetClass="entr" presetSubtype="16" fill="hold" grpId="0" nodeType="withEffect">
                                  <p:stCondLst>
                                    <p:cond delay="0"/>
                                  </p:stCondLst>
                                  <p:childTnLst>
                                    <p:set>
                                      <p:cBhvr>
                                        <p:cTn id="346" dur="1" fill="hold">
                                          <p:stCondLst>
                                            <p:cond delay="0"/>
                                          </p:stCondLst>
                                        </p:cTn>
                                        <p:tgtEl>
                                          <p:spTgt spid="104"/>
                                        </p:tgtEl>
                                        <p:attrNameLst>
                                          <p:attrName>style.visibility</p:attrName>
                                        </p:attrNameLst>
                                      </p:cBhvr>
                                      <p:to>
                                        <p:strVal val="visible"/>
                                      </p:to>
                                    </p:set>
                                    <p:anim calcmode="lin" valueType="num">
                                      <p:cBhvr>
                                        <p:cTn id="347" dur="1000" fill="hold"/>
                                        <p:tgtEl>
                                          <p:spTgt spid="104"/>
                                        </p:tgtEl>
                                        <p:attrNameLst>
                                          <p:attrName>ppt_w</p:attrName>
                                        </p:attrNameLst>
                                      </p:cBhvr>
                                      <p:tavLst>
                                        <p:tav tm="0">
                                          <p:val>
                                            <p:fltVal val="0"/>
                                          </p:val>
                                        </p:tav>
                                        <p:tav tm="100000">
                                          <p:val>
                                            <p:strVal val="#ppt_w"/>
                                          </p:val>
                                        </p:tav>
                                      </p:tavLst>
                                    </p:anim>
                                    <p:anim calcmode="lin" valueType="num">
                                      <p:cBhvr>
                                        <p:cTn id="348" dur="1000" fill="hold"/>
                                        <p:tgtEl>
                                          <p:spTgt spid="104"/>
                                        </p:tgtEl>
                                        <p:attrNameLst>
                                          <p:attrName>ppt_h</p:attrName>
                                        </p:attrNameLst>
                                      </p:cBhvr>
                                      <p:tavLst>
                                        <p:tav tm="0">
                                          <p:val>
                                            <p:fltVal val="0"/>
                                          </p:val>
                                        </p:tav>
                                        <p:tav tm="100000">
                                          <p:val>
                                            <p:strVal val="#ppt_h"/>
                                          </p:val>
                                        </p:tav>
                                      </p:tavLst>
                                    </p:anim>
                                    <p:animEffect transition="in" filter="fade">
                                      <p:cBhvr>
                                        <p:cTn id="349" dur="1000"/>
                                        <p:tgtEl>
                                          <p:spTgt spid="104"/>
                                        </p:tgtEl>
                                      </p:cBhvr>
                                    </p:animEffect>
                                  </p:childTnLst>
                                </p:cTn>
                              </p:par>
                              <p:par>
                                <p:cTn id="350" presetID="53" presetClass="entr" presetSubtype="16" fill="hold" grpId="0" nodeType="withEffect">
                                  <p:stCondLst>
                                    <p:cond delay="0"/>
                                  </p:stCondLst>
                                  <p:childTnLst>
                                    <p:set>
                                      <p:cBhvr>
                                        <p:cTn id="351" dur="1" fill="hold">
                                          <p:stCondLst>
                                            <p:cond delay="0"/>
                                          </p:stCondLst>
                                        </p:cTn>
                                        <p:tgtEl>
                                          <p:spTgt spid="105"/>
                                        </p:tgtEl>
                                        <p:attrNameLst>
                                          <p:attrName>style.visibility</p:attrName>
                                        </p:attrNameLst>
                                      </p:cBhvr>
                                      <p:to>
                                        <p:strVal val="visible"/>
                                      </p:to>
                                    </p:set>
                                    <p:anim calcmode="lin" valueType="num">
                                      <p:cBhvr>
                                        <p:cTn id="352" dur="1000" fill="hold"/>
                                        <p:tgtEl>
                                          <p:spTgt spid="105"/>
                                        </p:tgtEl>
                                        <p:attrNameLst>
                                          <p:attrName>ppt_w</p:attrName>
                                        </p:attrNameLst>
                                      </p:cBhvr>
                                      <p:tavLst>
                                        <p:tav tm="0">
                                          <p:val>
                                            <p:fltVal val="0"/>
                                          </p:val>
                                        </p:tav>
                                        <p:tav tm="100000">
                                          <p:val>
                                            <p:strVal val="#ppt_w"/>
                                          </p:val>
                                        </p:tav>
                                      </p:tavLst>
                                    </p:anim>
                                    <p:anim calcmode="lin" valueType="num">
                                      <p:cBhvr>
                                        <p:cTn id="353" dur="1000" fill="hold"/>
                                        <p:tgtEl>
                                          <p:spTgt spid="105"/>
                                        </p:tgtEl>
                                        <p:attrNameLst>
                                          <p:attrName>ppt_h</p:attrName>
                                        </p:attrNameLst>
                                      </p:cBhvr>
                                      <p:tavLst>
                                        <p:tav tm="0">
                                          <p:val>
                                            <p:fltVal val="0"/>
                                          </p:val>
                                        </p:tav>
                                        <p:tav tm="100000">
                                          <p:val>
                                            <p:strVal val="#ppt_h"/>
                                          </p:val>
                                        </p:tav>
                                      </p:tavLst>
                                    </p:anim>
                                    <p:animEffect transition="in" filter="fade">
                                      <p:cBhvr>
                                        <p:cTn id="354" dur="1000"/>
                                        <p:tgtEl>
                                          <p:spTgt spid="105"/>
                                        </p:tgtEl>
                                      </p:cBhvr>
                                    </p:animEffec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1" nodeType="clickEffect">
                                  <p:stCondLst>
                                    <p:cond delay="0"/>
                                  </p:stCondLst>
                                  <p:childTnLst>
                                    <p:set>
                                      <p:cBhvr>
                                        <p:cTn id="358" dur="1" fill="hold">
                                          <p:stCondLst>
                                            <p:cond delay="0"/>
                                          </p:stCondLst>
                                        </p:cTn>
                                        <p:tgtEl>
                                          <p:spTgt spid="126"/>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4" presetClass="entr" presetSubtype="10" fill="hold" grpId="0" nodeType="clickEffect">
                                  <p:stCondLst>
                                    <p:cond delay="0"/>
                                  </p:stCondLst>
                                  <p:childTnLst>
                                    <p:set>
                                      <p:cBhvr>
                                        <p:cTn id="362" dur="1" fill="hold">
                                          <p:stCondLst>
                                            <p:cond delay="0"/>
                                          </p:stCondLst>
                                        </p:cTn>
                                        <p:tgtEl>
                                          <p:spTgt spid="106"/>
                                        </p:tgtEl>
                                        <p:attrNameLst>
                                          <p:attrName>style.visibility</p:attrName>
                                        </p:attrNameLst>
                                      </p:cBhvr>
                                      <p:to>
                                        <p:strVal val="visible"/>
                                      </p:to>
                                    </p:set>
                                    <p:animEffect transition="in" filter="randombar(horizontal)">
                                      <p:cBhvr>
                                        <p:cTn id="363" dur="500"/>
                                        <p:tgtEl>
                                          <p:spTgt spid="106"/>
                                        </p:tgtEl>
                                      </p:cBhvr>
                                    </p:animEffect>
                                  </p:childTnLst>
                                </p:cTn>
                              </p:par>
                              <p:par>
                                <p:cTn id="364" presetID="14" presetClass="entr" presetSubtype="10" fill="hold" grpId="0" nodeType="withEffect">
                                  <p:stCondLst>
                                    <p:cond delay="0"/>
                                  </p:stCondLst>
                                  <p:childTnLst>
                                    <p:set>
                                      <p:cBhvr>
                                        <p:cTn id="365" dur="1" fill="hold">
                                          <p:stCondLst>
                                            <p:cond delay="0"/>
                                          </p:stCondLst>
                                        </p:cTn>
                                        <p:tgtEl>
                                          <p:spTgt spid="107"/>
                                        </p:tgtEl>
                                        <p:attrNameLst>
                                          <p:attrName>style.visibility</p:attrName>
                                        </p:attrNameLst>
                                      </p:cBhvr>
                                      <p:to>
                                        <p:strVal val="visible"/>
                                      </p:to>
                                    </p:set>
                                    <p:animEffect transition="in" filter="randombar(horizontal)">
                                      <p:cBhvr>
                                        <p:cTn id="366" dur="500"/>
                                        <p:tgtEl>
                                          <p:spTgt spid="107"/>
                                        </p:tgtEl>
                                      </p:cBhvr>
                                    </p:animEffect>
                                  </p:childTnLst>
                                </p:cTn>
                              </p:par>
                              <p:par>
                                <p:cTn id="367" presetID="14" presetClass="entr" presetSubtype="10" fill="hold" grpId="0" nodeType="withEffect">
                                  <p:stCondLst>
                                    <p:cond delay="0"/>
                                  </p:stCondLst>
                                  <p:childTnLst>
                                    <p:set>
                                      <p:cBhvr>
                                        <p:cTn id="368" dur="1" fill="hold">
                                          <p:stCondLst>
                                            <p:cond delay="0"/>
                                          </p:stCondLst>
                                        </p:cTn>
                                        <p:tgtEl>
                                          <p:spTgt spid="108"/>
                                        </p:tgtEl>
                                        <p:attrNameLst>
                                          <p:attrName>style.visibility</p:attrName>
                                        </p:attrNameLst>
                                      </p:cBhvr>
                                      <p:to>
                                        <p:strVal val="visible"/>
                                      </p:to>
                                    </p:set>
                                    <p:animEffect transition="in" filter="randombar(horizontal)">
                                      <p:cBhvr>
                                        <p:cTn id="369" dur="500"/>
                                        <p:tgtEl>
                                          <p:spTgt spid="108"/>
                                        </p:tgtEl>
                                      </p:cBhvr>
                                    </p:animEffect>
                                  </p:childTnLst>
                                </p:cTn>
                              </p:par>
                              <p:par>
                                <p:cTn id="370" presetID="14" presetClass="entr" presetSubtype="10" fill="hold" grpId="0" nodeType="withEffect">
                                  <p:stCondLst>
                                    <p:cond delay="0"/>
                                  </p:stCondLst>
                                  <p:childTnLst>
                                    <p:set>
                                      <p:cBhvr>
                                        <p:cTn id="371" dur="1" fill="hold">
                                          <p:stCondLst>
                                            <p:cond delay="0"/>
                                          </p:stCondLst>
                                        </p:cTn>
                                        <p:tgtEl>
                                          <p:spTgt spid="109"/>
                                        </p:tgtEl>
                                        <p:attrNameLst>
                                          <p:attrName>style.visibility</p:attrName>
                                        </p:attrNameLst>
                                      </p:cBhvr>
                                      <p:to>
                                        <p:strVal val="visible"/>
                                      </p:to>
                                    </p:set>
                                    <p:animEffect transition="in" filter="randombar(horizontal)">
                                      <p:cBhvr>
                                        <p:cTn id="372" dur="500"/>
                                        <p:tgtEl>
                                          <p:spTgt spid="109"/>
                                        </p:tgtEl>
                                      </p:cBhvr>
                                    </p:animEffect>
                                  </p:childTnLst>
                                </p:cTn>
                              </p:par>
                              <p:par>
                                <p:cTn id="373" presetID="14" presetClass="entr" presetSubtype="10" fill="hold" grpId="0" nodeType="withEffect">
                                  <p:stCondLst>
                                    <p:cond delay="0"/>
                                  </p:stCondLst>
                                  <p:childTnLst>
                                    <p:set>
                                      <p:cBhvr>
                                        <p:cTn id="374" dur="1" fill="hold">
                                          <p:stCondLst>
                                            <p:cond delay="0"/>
                                          </p:stCondLst>
                                        </p:cTn>
                                        <p:tgtEl>
                                          <p:spTgt spid="110"/>
                                        </p:tgtEl>
                                        <p:attrNameLst>
                                          <p:attrName>style.visibility</p:attrName>
                                        </p:attrNameLst>
                                      </p:cBhvr>
                                      <p:to>
                                        <p:strVal val="visible"/>
                                      </p:to>
                                    </p:set>
                                    <p:animEffect transition="in" filter="randombar(horizontal)">
                                      <p:cBhvr>
                                        <p:cTn id="375" dur="500"/>
                                        <p:tgtEl>
                                          <p:spTgt spid="110"/>
                                        </p:tgtEl>
                                      </p:cBhvr>
                                    </p:animEffect>
                                  </p:childTnLst>
                                </p:cTn>
                              </p:par>
                              <p:par>
                                <p:cTn id="376" presetID="14" presetClass="entr" presetSubtype="10" fill="hold" grpId="0" nodeType="withEffect">
                                  <p:stCondLst>
                                    <p:cond delay="0"/>
                                  </p:stCondLst>
                                  <p:childTnLst>
                                    <p:set>
                                      <p:cBhvr>
                                        <p:cTn id="377" dur="1" fill="hold">
                                          <p:stCondLst>
                                            <p:cond delay="0"/>
                                          </p:stCondLst>
                                        </p:cTn>
                                        <p:tgtEl>
                                          <p:spTgt spid="111"/>
                                        </p:tgtEl>
                                        <p:attrNameLst>
                                          <p:attrName>style.visibility</p:attrName>
                                        </p:attrNameLst>
                                      </p:cBhvr>
                                      <p:to>
                                        <p:strVal val="visible"/>
                                      </p:to>
                                    </p:set>
                                    <p:animEffect transition="in" filter="randombar(horizontal)">
                                      <p:cBhvr>
                                        <p:cTn id="378" dur="500"/>
                                        <p:tgtEl>
                                          <p:spTgt spid="111"/>
                                        </p:tgtEl>
                                      </p:cBhvr>
                                    </p:animEffect>
                                  </p:childTnLst>
                                </p:cTn>
                              </p:par>
                              <p:par>
                                <p:cTn id="379" presetID="14" presetClass="entr" presetSubtype="10" fill="hold" grpId="0" nodeType="withEffect">
                                  <p:stCondLst>
                                    <p:cond delay="0"/>
                                  </p:stCondLst>
                                  <p:childTnLst>
                                    <p:set>
                                      <p:cBhvr>
                                        <p:cTn id="380" dur="1" fill="hold">
                                          <p:stCondLst>
                                            <p:cond delay="0"/>
                                          </p:stCondLst>
                                        </p:cTn>
                                        <p:tgtEl>
                                          <p:spTgt spid="112"/>
                                        </p:tgtEl>
                                        <p:attrNameLst>
                                          <p:attrName>style.visibility</p:attrName>
                                        </p:attrNameLst>
                                      </p:cBhvr>
                                      <p:to>
                                        <p:strVal val="visible"/>
                                      </p:to>
                                    </p:set>
                                    <p:animEffect transition="in" filter="randombar(horizontal)">
                                      <p:cBhvr>
                                        <p:cTn id="381" dur="500"/>
                                        <p:tgtEl>
                                          <p:spTgt spid="112"/>
                                        </p:tgtEl>
                                      </p:cBhvr>
                                    </p:animEffect>
                                  </p:childTnLst>
                                </p:cTn>
                              </p:par>
                              <p:par>
                                <p:cTn id="382" presetID="14" presetClass="entr" presetSubtype="10" fill="hold" grpId="0" nodeType="withEffect">
                                  <p:stCondLst>
                                    <p:cond delay="0"/>
                                  </p:stCondLst>
                                  <p:childTnLst>
                                    <p:set>
                                      <p:cBhvr>
                                        <p:cTn id="383" dur="1" fill="hold">
                                          <p:stCondLst>
                                            <p:cond delay="0"/>
                                          </p:stCondLst>
                                        </p:cTn>
                                        <p:tgtEl>
                                          <p:spTgt spid="113"/>
                                        </p:tgtEl>
                                        <p:attrNameLst>
                                          <p:attrName>style.visibility</p:attrName>
                                        </p:attrNameLst>
                                      </p:cBhvr>
                                      <p:to>
                                        <p:strVal val="visible"/>
                                      </p:to>
                                    </p:set>
                                    <p:animEffect transition="in" filter="randombar(horizontal)">
                                      <p:cBhvr>
                                        <p:cTn id="384" dur="500"/>
                                        <p:tgtEl>
                                          <p:spTgt spid="113"/>
                                        </p:tgtEl>
                                      </p:cBhvr>
                                    </p:animEffect>
                                  </p:childTnLst>
                                </p:cTn>
                              </p:par>
                              <p:par>
                                <p:cTn id="385" presetID="14" presetClass="entr" presetSubtype="10" fill="hold" grpId="0" nodeType="withEffect">
                                  <p:stCondLst>
                                    <p:cond delay="0"/>
                                  </p:stCondLst>
                                  <p:childTnLst>
                                    <p:set>
                                      <p:cBhvr>
                                        <p:cTn id="386" dur="1" fill="hold">
                                          <p:stCondLst>
                                            <p:cond delay="0"/>
                                          </p:stCondLst>
                                        </p:cTn>
                                        <p:tgtEl>
                                          <p:spTgt spid="114"/>
                                        </p:tgtEl>
                                        <p:attrNameLst>
                                          <p:attrName>style.visibility</p:attrName>
                                        </p:attrNameLst>
                                      </p:cBhvr>
                                      <p:to>
                                        <p:strVal val="visible"/>
                                      </p:to>
                                    </p:set>
                                    <p:animEffect transition="in" filter="randombar(horizontal)">
                                      <p:cBhvr>
                                        <p:cTn id="387" dur="500"/>
                                        <p:tgtEl>
                                          <p:spTgt spid="114"/>
                                        </p:tgtEl>
                                      </p:cBhvr>
                                    </p:animEffect>
                                  </p:childTnLst>
                                </p:cTn>
                              </p:par>
                              <p:par>
                                <p:cTn id="388" presetID="14" presetClass="entr" presetSubtype="10" fill="hold" grpId="0" nodeType="withEffect">
                                  <p:stCondLst>
                                    <p:cond delay="0"/>
                                  </p:stCondLst>
                                  <p:childTnLst>
                                    <p:set>
                                      <p:cBhvr>
                                        <p:cTn id="389" dur="1" fill="hold">
                                          <p:stCondLst>
                                            <p:cond delay="0"/>
                                          </p:stCondLst>
                                        </p:cTn>
                                        <p:tgtEl>
                                          <p:spTgt spid="115"/>
                                        </p:tgtEl>
                                        <p:attrNameLst>
                                          <p:attrName>style.visibility</p:attrName>
                                        </p:attrNameLst>
                                      </p:cBhvr>
                                      <p:to>
                                        <p:strVal val="visible"/>
                                      </p:to>
                                    </p:set>
                                    <p:animEffect transition="in" filter="randombar(horizontal)">
                                      <p:cBhvr>
                                        <p:cTn id="390" dur="500"/>
                                        <p:tgtEl>
                                          <p:spTgt spid="115"/>
                                        </p:tgtEl>
                                      </p:cBhvr>
                                    </p:animEffect>
                                  </p:childTnLst>
                                </p:cTn>
                              </p:par>
                              <p:par>
                                <p:cTn id="391" presetID="14" presetClass="entr" presetSubtype="10" fill="hold" grpId="0" nodeType="withEffect">
                                  <p:stCondLst>
                                    <p:cond delay="0"/>
                                  </p:stCondLst>
                                  <p:childTnLst>
                                    <p:set>
                                      <p:cBhvr>
                                        <p:cTn id="392" dur="1" fill="hold">
                                          <p:stCondLst>
                                            <p:cond delay="0"/>
                                          </p:stCondLst>
                                        </p:cTn>
                                        <p:tgtEl>
                                          <p:spTgt spid="116"/>
                                        </p:tgtEl>
                                        <p:attrNameLst>
                                          <p:attrName>style.visibility</p:attrName>
                                        </p:attrNameLst>
                                      </p:cBhvr>
                                      <p:to>
                                        <p:strVal val="visible"/>
                                      </p:to>
                                    </p:set>
                                    <p:animEffect transition="in" filter="randombar(horizontal)">
                                      <p:cBhvr>
                                        <p:cTn id="393" dur="500"/>
                                        <p:tgtEl>
                                          <p:spTgt spid="116"/>
                                        </p:tgtEl>
                                      </p:cBhvr>
                                    </p:animEffect>
                                  </p:childTnLst>
                                </p:cTn>
                              </p:par>
                              <p:par>
                                <p:cTn id="394" presetID="14" presetClass="entr" presetSubtype="10" fill="hold" grpId="0" nodeType="withEffect">
                                  <p:stCondLst>
                                    <p:cond delay="0"/>
                                  </p:stCondLst>
                                  <p:childTnLst>
                                    <p:set>
                                      <p:cBhvr>
                                        <p:cTn id="395" dur="1" fill="hold">
                                          <p:stCondLst>
                                            <p:cond delay="0"/>
                                          </p:stCondLst>
                                        </p:cTn>
                                        <p:tgtEl>
                                          <p:spTgt spid="117"/>
                                        </p:tgtEl>
                                        <p:attrNameLst>
                                          <p:attrName>style.visibility</p:attrName>
                                        </p:attrNameLst>
                                      </p:cBhvr>
                                      <p:to>
                                        <p:strVal val="visible"/>
                                      </p:to>
                                    </p:set>
                                    <p:animEffect transition="in" filter="randombar(horizontal)">
                                      <p:cBhvr>
                                        <p:cTn id="396" dur="500"/>
                                        <p:tgtEl>
                                          <p:spTgt spid="117"/>
                                        </p:tgtEl>
                                      </p:cBhvr>
                                    </p:animEffect>
                                  </p:childTnLst>
                                </p:cTn>
                              </p:par>
                              <p:par>
                                <p:cTn id="397" presetID="14" presetClass="entr" presetSubtype="10" fill="hold" grpId="0" nodeType="withEffect">
                                  <p:stCondLst>
                                    <p:cond delay="0"/>
                                  </p:stCondLst>
                                  <p:childTnLst>
                                    <p:set>
                                      <p:cBhvr>
                                        <p:cTn id="398" dur="1" fill="hold">
                                          <p:stCondLst>
                                            <p:cond delay="0"/>
                                          </p:stCondLst>
                                        </p:cTn>
                                        <p:tgtEl>
                                          <p:spTgt spid="118"/>
                                        </p:tgtEl>
                                        <p:attrNameLst>
                                          <p:attrName>style.visibility</p:attrName>
                                        </p:attrNameLst>
                                      </p:cBhvr>
                                      <p:to>
                                        <p:strVal val="visible"/>
                                      </p:to>
                                    </p:set>
                                    <p:animEffect transition="in" filter="randombar(horizontal)">
                                      <p:cBhvr>
                                        <p:cTn id="399" dur="500"/>
                                        <p:tgtEl>
                                          <p:spTgt spid="118"/>
                                        </p:tgtEl>
                                      </p:cBhvr>
                                    </p:animEffect>
                                  </p:childTnLst>
                                </p:cTn>
                              </p:par>
                              <p:par>
                                <p:cTn id="400" presetID="14" presetClass="entr" presetSubtype="10" fill="hold" grpId="0" nodeType="withEffect">
                                  <p:stCondLst>
                                    <p:cond delay="0"/>
                                  </p:stCondLst>
                                  <p:childTnLst>
                                    <p:set>
                                      <p:cBhvr>
                                        <p:cTn id="401" dur="1" fill="hold">
                                          <p:stCondLst>
                                            <p:cond delay="0"/>
                                          </p:stCondLst>
                                        </p:cTn>
                                        <p:tgtEl>
                                          <p:spTgt spid="119"/>
                                        </p:tgtEl>
                                        <p:attrNameLst>
                                          <p:attrName>style.visibility</p:attrName>
                                        </p:attrNameLst>
                                      </p:cBhvr>
                                      <p:to>
                                        <p:strVal val="visible"/>
                                      </p:to>
                                    </p:set>
                                    <p:animEffect transition="in" filter="randombar(horizontal)">
                                      <p:cBhvr>
                                        <p:cTn id="402" dur="500"/>
                                        <p:tgtEl>
                                          <p:spTgt spid="119"/>
                                        </p:tgtEl>
                                      </p:cBhvr>
                                    </p:animEffect>
                                  </p:childTnLst>
                                </p:cTn>
                              </p:par>
                              <p:par>
                                <p:cTn id="403" presetID="14" presetClass="entr" presetSubtype="10" fill="hold" grpId="0" nodeType="withEffect">
                                  <p:stCondLst>
                                    <p:cond delay="0"/>
                                  </p:stCondLst>
                                  <p:childTnLst>
                                    <p:set>
                                      <p:cBhvr>
                                        <p:cTn id="404" dur="1" fill="hold">
                                          <p:stCondLst>
                                            <p:cond delay="0"/>
                                          </p:stCondLst>
                                        </p:cTn>
                                        <p:tgtEl>
                                          <p:spTgt spid="120"/>
                                        </p:tgtEl>
                                        <p:attrNameLst>
                                          <p:attrName>style.visibility</p:attrName>
                                        </p:attrNameLst>
                                      </p:cBhvr>
                                      <p:to>
                                        <p:strVal val="visible"/>
                                      </p:to>
                                    </p:set>
                                    <p:animEffect transition="in" filter="randombar(horizontal)">
                                      <p:cBhvr>
                                        <p:cTn id="405" dur="500"/>
                                        <p:tgtEl>
                                          <p:spTgt spid="120"/>
                                        </p:tgtEl>
                                      </p:cBhvr>
                                    </p:animEffect>
                                  </p:childTnLst>
                                </p:cTn>
                              </p:par>
                              <p:par>
                                <p:cTn id="406" presetID="14" presetClass="entr" presetSubtype="10" fill="hold" grpId="0" nodeType="withEffect">
                                  <p:stCondLst>
                                    <p:cond delay="0"/>
                                  </p:stCondLst>
                                  <p:childTnLst>
                                    <p:set>
                                      <p:cBhvr>
                                        <p:cTn id="407" dur="1" fill="hold">
                                          <p:stCondLst>
                                            <p:cond delay="0"/>
                                          </p:stCondLst>
                                        </p:cTn>
                                        <p:tgtEl>
                                          <p:spTgt spid="121"/>
                                        </p:tgtEl>
                                        <p:attrNameLst>
                                          <p:attrName>style.visibility</p:attrName>
                                        </p:attrNameLst>
                                      </p:cBhvr>
                                      <p:to>
                                        <p:strVal val="visible"/>
                                      </p:to>
                                    </p:set>
                                    <p:animEffect transition="in" filter="randombar(horizontal)">
                                      <p:cBhvr>
                                        <p:cTn id="408" dur="500"/>
                                        <p:tgtEl>
                                          <p:spTgt spid="121"/>
                                        </p:tgtEl>
                                      </p:cBhvr>
                                    </p:animEffect>
                                  </p:childTnLst>
                                </p:cTn>
                              </p:par>
                              <p:par>
                                <p:cTn id="409" presetID="14" presetClass="entr" presetSubtype="10" fill="hold" grpId="0" nodeType="withEffect">
                                  <p:stCondLst>
                                    <p:cond delay="0"/>
                                  </p:stCondLst>
                                  <p:childTnLst>
                                    <p:set>
                                      <p:cBhvr>
                                        <p:cTn id="410" dur="1" fill="hold">
                                          <p:stCondLst>
                                            <p:cond delay="0"/>
                                          </p:stCondLst>
                                        </p:cTn>
                                        <p:tgtEl>
                                          <p:spTgt spid="122"/>
                                        </p:tgtEl>
                                        <p:attrNameLst>
                                          <p:attrName>style.visibility</p:attrName>
                                        </p:attrNameLst>
                                      </p:cBhvr>
                                      <p:to>
                                        <p:strVal val="visible"/>
                                      </p:to>
                                    </p:set>
                                    <p:animEffect transition="in" filter="randombar(horizontal)">
                                      <p:cBhvr>
                                        <p:cTn id="411" dur="500"/>
                                        <p:tgtEl>
                                          <p:spTgt spid="122"/>
                                        </p:tgtEl>
                                      </p:cBhvr>
                                    </p:animEffect>
                                  </p:childTnLst>
                                </p:cTn>
                              </p:par>
                              <p:par>
                                <p:cTn id="412" presetID="14" presetClass="entr" presetSubtype="10" fill="hold" grpId="0" nodeType="withEffect">
                                  <p:stCondLst>
                                    <p:cond delay="0"/>
                                  </p:stCondLst>
                                  <p:childTnLst>
                                    <p:set>
                                      <p:cBhvr>
                                        <p:cTn id="413" dur="1" fill="hold">
                                          <p:stCondLst>
                                            <p:cond delay="0"/>
                                          </p:stCondLst>
                                        </p:cTn>
                                        <p:tgtEl>
                                          <p:spTgt spid="123"/>
                                        </p:tgtEl>
                                        <p:attrNameLst>
                                          <p:attrName>style.visibility</p:attrName>
                                        </p:attrNameLst>
                                      </p:cBhvr>
                                      <p:to>
                                        <p:strVal val="visible"/>
                                      </p:to>
                                    </p:set>
                                    <p:animEffect transition="in" filter="randombar(horizontal)">
                                      <p:cBhvr>
                                        <p:cTn id="414" dur="500"/>
                                        <p:tgtEl>
                                          <p:spTgt spid="123"/>
                                        </p:tgtEl>
                                      </p:cBhvr>
                                    </p:animEffect>
                                  </p:childTnLst>
                                </p:cTn>
                              </p:par>
                              <p:par>
                                <p:cTn id="415" presetID="14" presetClass="entr" presetSubtype="10" fill="hold" grpId="0" nodeType="withEffect">
                                  <p:stCondLst>
                                    <p:cond delay="0"/>
                                  </p:stCondLst>
                                  <p:childTnLst>
                                    <p:set>
                                      <p:cBhvr>
                                        <p:cTn id="416" dur="1" fill="hold">
                                          <p:stCondLst>
                                            <p:cond delay="0"/>
                                          </p:stCondLst>
                                        </p:cTn>
                                        <p:tgtEl>
                                          <p:spTgt spid="124"/>
                                        </p:tgtEl>
                                        <p:attrNameLst>
                                          <p:attrName>style.visibility</p:attrName>
                                        </p:attrNameLst>
                                      </p:cBhvr>
                                      <p:to>
                                        <p:strVal val="visible"/>
                                      </p:to>
                                    </p:set>
                                    <p:animEffect transition="in" filter="randombar(horizontal)">
                                      <p:cBhvr>
                                        <p:cTn id="417" dur="500"/>
                                        <p:tgtEl>
                                          <p:spTgt spid="124"/>
                                        </p:tgtEl>
                                      </p:cBhvr>
                                    </p:animEffect>
                                  </p:childTnLst>
                                </p:cTn>
                              </p:par>
                              <p:par>
                                <p:cTn id="418" presetID="14" presetClass="entr" presetSubtype="10" fill="hold" grpId="0" nodeType="withEffect">
                                  <p:stCondLst>
                                    <p:cond delay="0"/>
                                  </p:stCondLst>
                                  <p:childTnLst>
                                    <p:set>
                                      <p:cBhvr>
                                        <p:cTn id="419" dur="1" fill="hold">
                                          <p:stCondLst>
                                            <p:cond delay="0"/>
                                          </p:stCondLst>
                                        </p:cTn>
                                        <p:tgtEl>
                                          <p:spTgt spid="125"/>
                                        </p:tgtEl>
                                        <p:attrNameLst>
                                          <p:attrName>style.visibility</p:attrName>
                                        </p:attrNameLst>
                                      </p:cBhvr>
                                      <p:to>
                                        <p:strVal val="visible"/>
                                      </p:to>
                                    </p:set>
                                    <p:animEffect transition="in" filter="randombar(horizontal)">
                                      <p:cBhvr>
                                        <p:cTn id="420" dur="500"/>
                                        <p:tgtEl>
                                          <p:spTgt spid="125"/>
                                        </p:tgtEl>
                                      </p:cBhvr>
                                    </p:animEffect>
                                  </p:childTnLst>
                                </p:cTn>
                              </p:par>
                            </p:childTnLst>
                          </p:cTn>
                        </p:par>
                      </p:childTnLst>
                    </p:cTn>
                  </p:par>
                  <p:par>
                    <p:cTn id="421" fill="hold">
                      <p:stCondLst>
                        <p:cond delay="indefinite"/>
                      </p:stCondLst>
                      <p:childTnLst>
                        <p:par>
                          <p:cTn id="422" fill="hold">
                            <p:stCondLst>
                              <p:cond delay="0"/>
                            </p:stCondLst>
                            <p:childTnLst>
                              <p:par>
                                <p:cTn id="423" presetID="21" presetClass="entr" presetSubtype="1" fill="hold" nodeType="clickEffect">
                                  <p:stCondLst>
                                    <p:cond delay="0"/>
                                  </p:stCondLst>
                                  <p:childTnLst>
                                    <p:set>
                                      <p:cBhvr>
                                        <p:cTn id="424" dur="1" fill="hold">
                                          <p:stCondLst>
                                            <p:cond delay="0"/>
                                          </p:stCondLst>
                                        </p:cTn>
                                        <p:tgtEl>
                                          <p:spTgt spid="127"/>
                                        </p:tgtEl>
                                        <p:attrNameLst>
                                          <p:attrName>style.visibility</p:attrName>
                                        </p:attrNameLst>
                                      </p:cBhvr>
                                      <p:to>
                                        <p:strVal val="visible"/>
                                      </p:to>
                                    </p:set>
                                    <p:animEffect transition="in" filter="wheel(1)">
                                      <p:cBhvr>
                                        <p:cTn id="425" dur="2000"/>
                                        <p:tgtEl>
                                          <p:spTgt spid="127"/>
                                        </p:tgtEl>
                                      </p:cBhvr>
                                    </p:animEffect>
                                  </p:childTnLst>
                                </p:cTn>
                              </p:par>
                              <p:par>
                                <p:cTn id="426" presetID="21" presetClass="entr" presetSubtype="1" fill="hold" nodeType="withEffect">
                                  <p:stCondLst>
                                    <p:cond delay="0"/>
                                  </p:stCondLst>
                                  <p:childTnLst>
                                    <p:set>
                                      <p:cBhvr>
                                        <p:cTn id="427" dur="1" fill="hold">
                                          <p:stCondLst>
                                            <p:cond delay="0"/>
                                          </p:stCondLst>
                                        </p:cTn>
                                        <p:tgtEl>
                                          <p:spTgt spid="128"/>
                                        </p:tgtEl>
                                        <p:attrNameLst>
                                          <p:attrName>style.visibility</p:attrName>
                                        </p:attrNameLst>
                                      </p:cBhvr>
                                      <p:to>
                                        <p:strVal val="visible"/>
                                      </p:to>
                                    </p:set>
                                    <p:animEffect transition="in" filter="wheel(1)">
                                      <p:cBhvr>
                                        <p:cTn id="428" dur="2000"/>
                                        <p:tgtEl>
                                          <p:spTgt spid="128"/>
                                        </p:tgtEl>
                                      </p:cBhvr>
                                    </p:animEffect>
                                  </p:childTnLst>
                                </p:cTn>
                              </p:par>
                              <p:par>
                                <p:cTn id="429" presetID="21" presetClass="entr" presetSubtype="1" fill="hold" nodeType="withEffect">
                                  <p:stCondLst>
                                    <p:cond delay="0"/>
                                  </p:stCondLst>
                                  <p:childTnLst>
                                    <p:set>
                                      <p:cBhvr>
                                        <p:cTn id="430" dur="1" fill="hold">
                                          <p:stCondLst>
                                            <p:cond delay="0"/>
                                          </p:stCondLst>
                                        </p:cTn>
                                        <p:tgtEl>
                                          <p:spTgt spid="129"/>
                                        </p:tgtEl>
                                        <p:attrNameLst>
                                          <p:attrName>style.visibility</p:attrName>
                                        </p:attrNameLst>
                                      </p:cBhvr>
                                      <p:to>
                                        <p:strVal val="visible"/>
                                      </p:to>
                                    </p:set>
                                    <p:animEffect transition="in" filter="wheel(1)">
                                      <p:cBhvr>
                                        <p:cTn id="431" dur="2000"/>
                                        <p:tgtEl>
                                          <p:spTgt spid="129"/>
                                        </p:tgtEl>
                                      </p:cBhvr>
                                    </p:animEffect>
                                  </p:childTnLst>
                                </p:cTn>
                              </p:par>
                              <p:par>
                                <p:cTn id="432" presetID="21" presetClass="entr" presetSubtype="1" fill="hold" nodeType="withEffect">
                                  <p:stCondLst>
                                    <p:cond delay="0"/>
                                  </p:stCondLst>
                                  <p:childTnLst>
                                    <p:set>
                                      <p:cBhvr>
                                        <p:cTn id="433" dur="1" fill="hold">
                                          <p:stCondLst>
                                            <p:cond delay="0"/>
                                          </p:stCondLst>
                                        </p:cTn>
                                        <p:tgtEl>
                                          <p:spTgt spid="130"/>
                                        </p:tgtEl>
                                        <p:attrNameLst>
                                          <p:attrName>style.visibility</p:attrName>
                                        </p:attrNameLst>
                                      </p:cBhvr>
                                      <p:to>
                                        <p:strVal val="visible"/>
                                      </p:to>
                                    </p:set>
                                    <p:animEffect transition="in" filter="wheel(1)">
                                      <p:cBhvr>
                                        <p:cTn id="434" dur="2000"/>
                                        <p:tgtEl>
                                          <p:spTgt spid="130"/>
                                        </p:tgtEl>
                                      </p:cBhvr>
                                    </p:animEffect>
                                  </p:childTnLst>
                                </p:cTn>
                              </p:par>
                              <p:par>
                                <p:cTn id="435" presetID="21" presetClass="entr" presetSubtype="1" fill="hold" nodeType="withEffect">
                                  <p:stCondLst>
                                    <p:cond delay="0"/>
                                  </p:stCondLst>
                                  <p:childTnLst>
                                    <p:set>
                                      <p:cBhvr>
                                        <p:cTn id="436" dur="1" fill="hold">
                                          <p:stCondLst>
                                            <p:cond delay="0"/>
                                          </p:stCondLst>
                                        </p:cTn>
                                        <p:tgtEl>
                                          <p:spTgt spid="131"/>
                                        </p:tgtEl>
                                        <p:attrNameLst>
                                          <p:attrName>style.visibility</p:attrName>
                                        </p:attrNameLst>
                                      </p:cBhvr>
                                      <p:to>
                                        <p:strVal val="visible"/>
                                      </p:to>
                                    </p:set>
                                    <p:animEffect transition="in" filter="wheel(1)">
                                      <p:cBhvr>
                                        <p:cTn id="437" dur="2000"/>
                                        <p:tgtEl>
                                          <p:spTgt spid="131"/>
                                        </p:tgtEl>
                                      </p:cBhvr>
                                    </p:animEffect>
                                  </p:childTnLst>
                                </p:cTn>
                              </p:par>
                              <p:par>
                                <p:cTn id="438" presetID="21" presetClass="entr" presetSubtype="1" fill="hold" nodeType="withEffect">
                                  <p:stCondLst>
                                    <p:cond delay="0"/>
                                  </p:stCondLst>
                                  <p:childTnLst>
                                    <p:set>
                                      <p:cBhvr>
                                        <p:cTn id="439" dur="1" fill="hold">
                                          <p:stCondLst>
                                            <p:cond delay="0"/>
                                          </p:stCondLst>
                                        </p:cTn>
                                        <p:tgtEl>
                                          <p:spTgt spid="132"/>
                                        </p:tgtEl>
                                        <p:attrNameLst>
                                          <p:attrName>style.visibility</p:attrName>
                                        </p:attrNameLst>
                                      </p:cBhvr>
                                      <p:to>
                                        <p:strVal val="visible"/>
                                      </p:to>
                                    </p:set>
                                    <p:animEffect transition="in" filter="wheel(1)">
                                      <p:cBhvr>
                                        <p:cTn id="440" dur="2000"/>
                                        <p:tgtEl>
                                          <p:spTgt spid="132"/>
                                        </p:tgtEl>
                                      </p:cBhvr>
                                    </p:animEffect>
                                  </p:childTnLst>
                                </p:cTn>
                              </p:par>
                              <p:par>
                                <p:cTn id="441" presetID="21" presetClass="entr" presetSubtype="1" fill="hold" nodeType="withEffect">
                                  <p:stCondLst>
                                    <p:cond delay="0"/>
                                  </p:stCondLst>
                                  <p:childTnLst>
                                    <p:set>
                                      <p:cBhvr>
                                        <p:cTn id="442" dur="1" fill="hold">
                                          <p:stCondLst>
                                            <p:cond delay="0"/>
                                          </p:stCondLst>
                                        </p:cTn>
                                        <p:tgtEl>
                                          <p:spTgt spid="133"/>
                                        </p:tgtEl>
                                        <p:attrNameLst>
                                          <p:attrName>style.visibility</p:attrName>
                                        </p:attrNameLst>
                                      </p:cBhvr>
                                      <p:to>
                                        <p:strVal val="visible"/>
                                      </p:to>
                                    </p:set>
                                    <p:animEffect transition="in" filter="wheel(1)">
                                      <p:cBhvr>
                                        <p:cTn id="443" dur="2000"/>
                                        <p:tgtEl>
                                          <p:spTgt spid="133"/>
                                        </p:tgtEl>
                                      </p:cBhvr>
                                    </p:animEffect>
                                  </p:childTnLst>
                                </p:cTn>
                              </p:par>
                              <p:par>
                                <p:cTn id="444" presetID="21" presetClass="entr" presetSubtype="1" fill="hold" nodeType="withEffect">
                                  <p:stCondLst>
                                    <p:cond delay="0"/>
                                  </p:stCondLst>
                                  <p:childTnLst>
                                    <p:set>
                                      <p:cBhvr>
                                        <p:cTn id="445" dur="1" fill="hold">
                                          <p:stCondLst>
                                            <p:cond delay="0"/>
                                          </p:stCondLst>
                                        </p:cTn>
                                        <p:tgtEl>
                                          <p:spTgt spid="134"/>
                                        </p:tgtEl>
                                        <p:attrNameLst>
                                          <p:attrName>style.visibility</p:attrName>
                                        </p:attrNameLst>
                                      </p:cBhvr>
                                      <p:to>
                                        <p:strVal val="visible"/>
                                      </p:to>
                                    </p:set>
                                    <p:animEffect transition="in" filter="wheel(1)">
                                      <p:cBhvr>
                                        <p:cTn id="446" dur="2000"/>
                                        <p:tgtEl>
                                          <p:spTgt spid="134"/>
                                        </p:tgtEl>
                                      </p:cBhvr>
                                    </p:animEffect>
                                  </p:childTnLst>
                                </p:cTn>
                              </p:par>
                              <p:par>
                                <p:cTn id="447" presetID="21" presetClass="entr" presetSubtype="1" fill="hold" nodeType="withEffect">
                                  <p:stCondLst>
                                    <p:cond delay="0"/>
                                  </p:stCondLst>
                                  <p:childTnLst>
                                    <p:set>
                                      <p:cBhvr>
                                        <p:cTn id="448" dur="1" fill="hold">
                                          <p:stCondLst>
                                            <p:cond delay="0"/>
                                          </p:stCondLst>
                                        </p:cTn>
                                        <p:tgtEl>
                                          <p:spTgt spid="135"/>
                                        </p:tgtEl>
                                        <p:attrNameLst>
                                          <p:attrName>style.visibility</p:attrName>
                                        </p:attrNameLst>
                                      </p:cBhvr>
                                      <p:to>
                                        <p:strVal val="visible"/>
                                      </p:to>
                                    </p:set>
                                    <p:animEffect transition="in" filter="wheel(1)">
                                      <p:cBhvr>
                                        <p:cTn id="449" dur="2000"/>
                                        <p:tgtEl>
                                          <p:spTgt spid="135"/>
                                        </p:tgtEl>
                                      </p:cBhvr>
                                    </p:animEffect>
                                  </p:childTnLst>
                                </p:cTn>
                              </p:par>
                              <p:par>
                                <p:cTn id="450" presetID="21" presetClass="entr" presetSubtype="1" fill="hold" nodeType="withEffect">
                                  <p:stCondLst>
                                    <p:cond delay="0"/>
                                  </p:stCondLst>
                                  <p:childTnLst>
                                    <p:set>
                                      <p:cBhvr>
                                        <p:cTn id="451" dur="1" fill="hold">
                                          <p:stCondLst>
                                            <p:cond delay="0"/>
                                          </p:stCondLst>
                                        </p:cTn>
                                        <p:tgtEl>
                                          <p:spTgt spid="136"/>
                                        </p:tgtEl>
                                        <p:attrNameLst>
                                          <p:attrName>style.visibility</p:attrName>
                                        </p:attrNameLst>
                                      </p:cBhvr>
                                      <p:to>
                                        <p:strVal val="visible"/>
                                      </p:to>
                                    </p:set>
                                    <p:animEffect transition="in" filter="wheel(1)">
                                      <p:cBhvr>
                                        <p:cTn id="452" dur="2000"/>
                                        <p:tgtEl>
                                          <p:spTgt spid="136"/>
                                        </p:tgtEl>
                                      </p:cBhvr>
                                    </p:animEffect>
                                  </p:childTnLst>
                                </p:cTn>
                              </p:par>
                              <p:par>
                                <p:cTn id="453" presetID="21" presetClass="entr" presetSubtype="1" fill="hold" nodeType="withEffect">
                                  <p:stCondLst>
                                    <p:cond delay="0"/>
                                  </p:stCondLst>
                                  <p:childTnLst>
                                    <p:set>
                                      <p:cBhvr>
                                        <p:cTn id="454" dur="1" fill="hold">
                                          <p:stCondLst>
                                            <p:cond delay="0"/>
                                          </p:stCondLst>
                                        </p:cTn>
                                        <p:tgtEl>
                                          <p:spTgt spid="137"/>
                                        </p:tgtEl>
                                        <p:attrNameLst>
                                          <p:attrName>style.visibility</p:attrName>
                                        </p:attrNameLst>
                                      </p:cBhvr>
                                      <p:to>
                                        <p:strVal val="visible"/>
                                      </p:to>
                                    </p:set>
                                    <p:animEffect transition="in" filter="wheel(1)">
                                      <p:cBhvr>
                                        <p:cTn id="455" dur="2000"/>
                                        <p:tgtEl>
                                          <p:spTgt spid="137"/>
                                        </p:tgtEl>
                                      </p:cBhvr>
                                    </p:animEffect>
                                  </p:childTnLst>
                                </p:cTn>
                              </p:par>
                              <p:par>
                                <p:cTn id="456" presetID="21" presetClass="entr" presetSubtype="1" fill="hold" nodeType="withEffect">
                                  <p:stCondLst>
                                    <p:cond delay="0"/>
                                  </p:stCondLst>
                                  <p:childTnLst>
                                    <p:set>
                                      <p:cBhvr>
                                        <p:cTn id="457" dur="1" fill="hold">
                                          <p:stCondLst>
                                            <p:cond delay="0"/>
                                          </p:stCondLst>
                                        </p:cTn>
                                        <p:tgtEl>
                                          <p:spTgt spid="138"/>
                                        </p:tgtEl>
                                        <p:attrNameLst>
                                          <p:attrName>style.visibility</p:attrName>
                                        </p:attrNameLst>
                                      </p:cBhvr>
                                      <p:to>
                                        <p:strVal val="visible"/>
                                      </p:to>
                                    </p:set>
                                    <p:animEffect transition="in" filter="wheel(1)">
                                      <p:cBhvr>
                                        <p:cTn id="458" dur="2000"/>
                                        <p:tgtEl>
                                          <p:spTgt spid="138"/>
                                        </p:tgtEl>
                                      </p:cBhvr>
                                    </p:animEffect>
                                  </p:childTnLst>
                                </p:cTn>
                              </p:par>
                              <p:par>
                                <p:cTn id="459" presetID="21" presetClass="entr" presetSubtype="1" fill="hold" nodeType="withEffect">
                                  <p:stCondLst>
                                    <p:cond delay="0"/>
                                  </p:stCondLst>
                                  <p:childTnLst>
                                    <p:set>
                                      <p:cBhvr>
                                        <p:cTn id="460" dur="1" fill="hold">
                                          <p:stCondLst>
                                            <p:cond delay="0"/>
                                          </p:stCondLst>
                                        </p:cTn>
                                        <p:tgtEl>
                                          <p:spTgt spid="139"/>
                                        </p:tgtEl>
                                        <p:attrNameLst>
                                          <p:attrName>style.visibility</p:attrName>
                                        </p:attrNameLst>
                                      </p:cBhvr>
                                      <p:to>
                                        <p:strVal val="visible"/>
                                      </p:to>
                                    </p:set>
                                    <p:animEffect transition="in" filter="wheel(1)">
                                      <p:cBhvr>
                                        <p:cTn id="461" dur="2000"/>
                                        <p:tgtEl>
                                          <p:spTgt spid="139"/>
                                        </p:tgtEl>
                                      </p:cBhvr>
                                    </p:animEffect>
                                  </p:childTnLst>
                                </p:cTn>
                              </p:par>
                              <p:par>
                                <p:cTn id="462" presetID="21" presetClass="entr" presetSubtype="1" fill="hold" nodeType="withEffect">
                                  <p:stCondLst>
                                    <p:cond delay="0"/>
                                  </p:stCondLst>
                                  <p:childTnLst>
                                    <p:set>
                                      <p:cBhvr>
                                        <p:cTn id="463" dur="1" fill="hold">
                                          <p:stCondLst>
                                            <p:cond delay="0"/>
                                          </p:stCondLst>
                                        </p:cTn>
                                        <p:tgtEl>
                                          <p:spTgt spid="140"/>
                                        </p:tgtEl>
                                        <p:attrNameLst>
                                          <p:attrName>style.visibility</p:attrName>
                                        </p:attrNameLst>
                                      </p:cBhvr>
                                      <p:to>
                                        <p:strVal val="visible"/>
                                      </p:to>
                                    </p:set>
                                    <p:animEffect transition="in" filter="wheel(1)">
                                      <p:cBhvr>
                                        <p:cTn id="464" dur="2000"/>
                                        <p:tgtEl>
                                          <p:spTgt spid="140"/>
                                        </p:tgtEl>
                                      </p:cBhvr>
                                    </p:animEffect>
                                  </p:childTnLst>
                                </p:cTn>
                              </p:par>
                              <p:par>
                                <p:cTn id="465" presetID="21" presetClass="entr" presetSubtype="1" fill="hold" nodeType="withEffect">
                                  <p:stCondLst>
                                    <p:cond delay="0"/>
                                  </p:stCondLst>
                                  <p:childTnLst>
                                    <p:set>
                                      <p:cBhvr>
                                        <p:cTn id="466" dur="1" fill="hold">
                                          <p:stCondLst>
                                            <p:cond delay="0"/>
                                          </p:stCondLst>
                                        </p:cTn>
                                        <p:tgtEl>
                                          <p:spTgt spid="141"/>
                                        </p:tgtEl>
                                        <p:attrNameLst>
                                          <p:attrName>style.visibility</p:attrName>
                                        </p:attrNameLst>
                                      </p:cBhvr>
                                      <p:to>
                                        <p:strVal val="visible"/>
                                      </p:to>
                                    </p:set>
                                    <p:animEffect transition="in" filter="wheel(1)">
                                      <p:cBhvr>
                                        <p:cTn id="467" dur="2000"/>
                                        <p:tgtEl>
                                          <p:spTgt spid="141"/>
                                        </p:tgtEl>
                                      </p:cBhvr>
                                    </p:animEffect>
                                  </p:childTnLst>
                                </p:cTn>
                              </p:par>
                              <p:par>
                                <p:cTn id="468" presetID="21" presetClass="entr" presetSubtype="1" fill="hold" nodeType="withEffect">
                                  <p:stCondLst>
                                    <p:cond delay="0"/>
                                  </p:stCondLst>
                                  <p:childTnLst>
                                    <p:set>
                                      <p:cBhvr>
                                        <p:cTn id="469" dur="1" fill="hold">
                                          <p:stCondLst>
                                            <p:cond delay="0"/>
                                          </p:stCondLst>
                                        </p:cTn>
                                        <p:tgtEl>
                                          <p:spTgt spid="142"/>
                                        </p:tgtEl>
                                        <p:attrNameLst>
                                          <p:attrName>style.visibility</p:attrName>
                                        </p:attrNameLst>
                                      </p:cBhvr>
                                      <p:to>
                                        <p:strVal val="visible"/>
                                      </p:to>
                                    </p:set>
                                    <p:animEffect transition="in" filter="wheel(1)">
                                      <p:cBhvr>
                                        <p:cTn id="470" dur="2000"/>
                                        <p:tgtEl>
                                          <p:spTgt spid="142"/>
                                        </p:tgtEl>
                                      </p:cBhvr>
                                    </p:animEffect>
                                  </p:childTnLst>
                                </p:cTn>
                              </p:par>
                              <p:par>
                                <p:cTn id="471" presetID="21" presetClass="entr" presetSubtype="1" fill="hold" nodeType="withEffect">
                                  <p:stCondLst>
                                    <p:cond delay="0"/>
                                  </p:stCondLst>
                                  <p:childTnLst>
                                    <p:set>
                                      <p:cBhvr>
                                        <p:cTn id="472" dur="1" fill="hold">
                                          <p:stCondLst>
                                            <p:cond delay="0"/>
                                          </p:stCondLst>
                                        </p:cTn>
                                        <p:tgtEl>
                                          <p:spTgt spid="143"/>
                                        </p:tgtEl>
                                        <p:attrNameLst>
                                          <p:attrName>style.visibility</p:attrName>
                                        </p:attrNameLst>
                                      </p:cBhvr>
                                      <p:to>
                                        <p:strVal val="visible"/>
                                      </p:to>
                                    </p:set>
                                    <p:animEffect transition="in" filter="wheel(1)">
                                      <p:cBhvr>
                                        <p:cTn id="473" dur="2000"/>
                                        <p:tgtEl>
                                          <p:spTgt spid="143"/>
                                        </p:tgtEl>
                                      </p:cBhvr>
                                    </p:animEffect>
                                  </p:childTnLst>
                                </p:cTn>
                              </p:par>
                              <p:par>
                                <p:cTn id="474" presetID="21" presetClass="entr" presetSubtype="1" fill="hold" nodeType="withEffect">
                                  <p:stCondLst>
                                    <p:cond delay="0"/>
                                  </p:stCondLst>
                                  <p:childTnLst>
                                    <p:set>
                                      <p:cBhvr>
                                        <p:cTn id="475" dur="1" fill="hold">
                                          <p:stCondLst>
                                            <p:cond delay="0"/>
                                          </p:stCondLst>
                                        </p:cTn>
                                        <p:tgtEl>
                                          <p:spTgt spid="144"/>
                                        </p:tgtEl>
                                        <p:attrNameLst>
                                          <p:attrName>style.visibility</p:attrName>
                                        </p:attrNameLst>
                                      </p:cBhvr>
                                      <p:to>
                                        <p:strVal val="visible"/>
                                      </p:to>
                                    </p:set>
                                    <p:animEffect transition="in" filter="wheel(1)">
                                      <p:cBhvr>
                                        <p:cTn id="476" dur="2000"/>
                                        <p:tgtEl>
                                          <p:spTgt spid="144"/>
                                        </p:tgtEl>
                                      </p:cBhvr>
                                    </p:animEffect>
                                  </p:childTnLst>
                                </p:cTn>
                              </p:par>
                              <p:par>
                                <p:cTn id="477" presetID="21" presetClass="entr" presetSubtype="1" fill="hold" nodeType="withEffect">
                                  <p:stCondLst>
                                    <p:cond delay="0"/>
                                  </p:stCondLst>
                                  <p:childTnLst>
                                    <p:set>
                                      <p:cBhvr>
                                        <p:cTn id="478" dur="1" fill="hold">
                                          <p:stCondLst>
                                            <p:cond delay="0"/>
                                          </p:stCondLst>
                                        </p:cTn>
                                        <p:tgtEl>
                                          <p:spTgt spid="145"/>
                                        </p:tgtEl>
                                        <p:attrNameLst>
                                          <p:attrName>style.visibility</p:attrName>
                                        </p:attrNameLst>
                                      </p:cBhvr>
                                      <p:to>
                                        <p:strVal val="visible"/>
                                      </p:to>
                                    </p:set>
                                    <p:animEffect transition="in" filter="wheel(1)">
                                      <p:cBhvr>
                                        <p:cTn id="479" dur="2000"/>
                                        <p:tgtEl>
                                          <p:spTgt spid="145"/>
                                        </p:tgtEl>
                                      </p:cBhvr>
                                    </p:animEffect>
                                  </p:childTnLst>
                                </p:cTn>
                              </p:par>
                              <p:par>
                                <p:cTn id="480" presetID="21" presetClass="entr" presetSubtype="1" fill="hold" nodeType="withEffect">
                                  <p:stCondLst>
                                    <p:cond delay="0"/>
                                  </p:stCondLst>
                                  <p:childTnLst>
                                    <p:set>
                                      <p:cBhvr>
                                        <p:cTn id="481" dur="1" fill="hold">
                                          <p:stCondLst>
                                            <p:cond delay="0"/>
                                          </p:stCondLst>
                                        </p:cTn>
                                        <p:tgtEl>
                                          <p:spTgt spid="146"/>
                                        </p:tgtEl>
                                        <p:attrNameLst>
                                          <p:attrName>style.visibility</p:attrName>
                                        </p:attrNameLst>
                                      </p:cBhvr>
                                      <p:to>
                                        <p:strVal val="visible"/>
                                      </p:to>
                                    </p:set>
                                    <p:animEffect transition="in" filter="wheel(1)">
                                      <p:cBhvr>
                                        <p:cTn id="482" dur="2000"/>
                                        <p:tgtEl>
                                          <p:spTgt spid="146"/>
                                        </p:tgtEl>
                                      </p:cBhvr>
                                    </p:animEffect>
                                  </p:childTnLst>
                                </p:cTn>
                              </p:par>
                              <p:par>
                                <p:cTn id="483" presetID="16" presetClass="exit" presetSubtype="21" fill="hold" grpId="1" nodeType="withEffect">
                                  <p:stCondLst>
                                    <p:cond delay="0"/>
                                  </p:stCondLst>
                                  <p:childTnLst>
                                    <p:animEffect transition="out" filter="barn(inVertical)">
                                      <p:cBhvr>
                                        <p:cTn id="484" dur="500"/>
                                        <p:tgtEl>
                                          <p:spTgt spid="48"/>
                                        </p:tgtEl>
                                      </p:cBhvr>
                                    </p:animEffect>
                                    <p:set>
                                      <p:cBhvr>
                                        <p:cTn id="485" dur="1" fill="hold">
                                          <p:stCondLst>
                                            <p:cond delay="499"/>
                                          </p:stCondLst>
                                        </p:cTn>
                                        <p:tgtEl>
                                          <p:spTgt spid="48"/>
                                        </p:tgtEl>
                                        <p:attrNameLst>
                                          <p:attrName>style.visibility</p:attrName>
                                        </p:attrNameLst>
                                      </p:cBhvr>
                                      <p:to>
                                        <p:strVal val="hidden"/>
                                      </p:to>
                                    </p:set>
                                  </p:childTnLst>
                                </p:cTn>
                              </p:par>
                              <p:par>
                                <p:cTn id="486" presetID="16" presetClass="exit" presetSubtype="21" fill="hold" grpId="1" nodeType="withEffect">
                                  <p:stCondLst>
                                    <p:cond delay="0"/>
                                  </p:stCondLst>
                                  <p:childTnLst>
                                    <p:animEffect transition="out" filter="barn(inVertical)">
                                      <p:cBhvr>
                                        <p:cTn id="487" dur="500"/>
                                        <p:tgtEl>
                                          <p:spTgt spid="49"/>
                                        </p:tgtEl>
                                      </p:cBhvr>
                                    </p:animEffect>
                                    <p:set>
                                      <p:cBhvr>
                                        <p:cTn id="488" dur="1" fill="hold">
                                          <p:stCondLst>
                                            <p:cond delay="499"/>
                                          </p:stCondLst>
                                        </p:cTn>
                                        <p:tgtEl>
                                          <p:spTgt spid="49"/>
                                        </p:tgtEl>
                                        <p:attrNameLst>
                                          <p:attrName>style.visibility</p:attrName>
                                        </p:attrNameLst>
                                      </p:cBhvr>
                                      <p:to>
                                        <p:strVal val="hidden"/>
                                      </p:to>
                                    </p:set>
                                  </p:childTnLst>
                                </p:cTn>
                              </p:par>
                              <p:par>
                                <p:cTn id="489" presetID="16" presetClass="exit" presetSubtype="21" fill="hold" grpId="1" nodeType="withEffect">
                                  <p:stCondLst>
                                    <p:cond delay="0"/>
                                  </p:stCondLst>
                                  <p:childTnLst>
                                    <p:animEffect transition="out" filter="barn(inVertical)">
                                      <p:cBhvr>
                                        <p:cTn id="490" dur="500"/>
                                        <p:tgtEl>
                                          <p:spTgt spid="50"/>
                                        </p:tgtEl>
                                      </p:cBhvr>
                                    </p:animEffect>
                                    <p:set>
                                      <p:cBhvr>
                                        <p:cTn id="491" dur="1" fill="hold">
                                          <p:stCondLst>
                                            <p:cond delay="499"/>
                                          </p:stCondLst>
                                        </p:cTn>
                                        <p:tgtEl>
                                          <p:spTgt spid="50"/>
                                        </p:tgtEl>
                                        <p:attrNameLst>
                                          <p:attrName>style.visibility</p:attrName>
                                        </p:attrNameLst>
                                      </p:cBhvr>
                                      <p:to>
                                        <p:strVal val="hidden"/>
                                      </p:to>
                                    </p:set>
                                  </p:childTnLst>
                                </p:cTn>
                              </p:par>
                              <p:par>
                                <p:cTn id="492" presetID="16" presetClass="exit" presetSubtype="21" fill="hold" grpId="1" nodeType="withEffect">
                                  <p:stCondLst>
                                    <p:cond delay="0"/>
                                  </p:stCondLst>
                                  <p:childTnLst>
                                    <p:animEffect transition="out" filter="barn(inVertical)">
                                      <p:cBhvr>
                                        <p:cTn id="493" dur="500"/>
                                        <p:tgtEl>
                                          <p:spTgt spid="51"/>
                                        </p:tgtEl>
                                      </p:cBhvr>
                                    </p:animEffect>
                                    <p:set>
                                      <p:cBhvr>
                                        <p:cTn id="494" dur="1" fill="hold">
                                          <p:stCondLst>
                                            <p:cond delay="499"/>
                                          </p:stCondLst>
                                        </p:cTn>
                                        <p:tgtEl>
                                          <p:spTgt spid="51"/>
                                        </p:tgtEl>
                                        <p:attrNameLst>
                                          <p:attrName>style.visibility</p:attrName>
                                        </p:attrNameLst>
                                      </p:cBhvr>
                                      <p:to>
                                        <p:strVal val="hidden"/>
                                      </p:to>
                                    </p:set>
                                  </p:childTnLst>
                                </p:cTn>
                              </p:par>
                              <p:par>
                                <p:cTn id="495" presetID="16" presetClass="exit" presetSubtype="21" fill="hold" grpId="1" nodeType="withEffect">
                                  <p:stCondLst>
                                    <p:cond delay="0"/>
                                  </p:stCondLst>
                                  <p:childTnLst>
                                    <p:animEffect transition="out" filter="barn(inVertical)">
                                      <p:cBhvr>
                                        <p:cTn id="496" dur="500"/>
                                        <p:tgtEl>
                                          <p:spTgt spid="52"/>
                                        </p:tgtEl>
                                      </p:cBhvr>
                                    </p:animEffect>
                                    <p:set>
                                      <p:cBhvr>
                                        <p:cTn id="497" dur="1" fill="hold">
                                          <p:stCondLst>
                                            <p:cond delay="499"/>
                                          </p:stCondLst>
                                        </p:cTn>
                                        <p:tgtEl>
                                          <p:spTgt spid="52"/>
                                        </p:tgtEl>
                                        <p:attrNameLst>
                                          <p:attrName>style.visibility</p:attrName>
                                        </p:attrNameLst>
                                      </p:cBhvr>
                                      <p:to>
                                        <p:strVal val="hidden"/>
                                      </p:to>
                                    </p:set>
                                  </p:childTnLst>
                                </p:cTn>
                              </p:par>
                              <p:par>
                                <p:cTn id="498" presetID="16" presetClass="exit" presetSubtype="21" fill="hold" grpId="1" nodeType="withEffect">
                                  <p:stCondLst>
                                    <p:cond delay="0"/>
                                  </p:stCondLst>
                                  <p:childTnLst>
                                    <p:animEffect transition="out" filter="barn(inVertical)">
                                      <p:cBhvr>
                                        <p:cTn id="499" dur="500"/>
                                        <p:tgtEl>
                                          <p:spTgt spid="53"/>
                                        </p:tgtEl>
                                      </p:cBhvr>
                                    </p:animEffect>
                                    <p:set>
                                      <p:cBhvr>
                                        <p:cTn id="500" dur="1" fill="hold">
                                          <p:stCondLst>
                                            <p:cond delay="499"/>
                                          </p:stCondLst>
                                        </p:cTn>
                                        <p:tgtEl>
                                          <p:spTgt spid="53"/>
                                        </p:tgtEl>
                                        <p:attrNameLst>
                                          <p:attrName>style.visibility</p:attrName>
                                        </p:attrNameLst>
                                      </p:cBhvr>
                                      <p:to>
                                        <p:strVal val="hidden"/>
                                      </p:to>
                                    </p:set>
                                  </p:childTnLst>
                                </p:cTn>
                              </p:par>
                              <p:par>
                                <p:cTn id="501" presetID="16" presetClass="exit" presetSubtype="21" fill="hold" grpId="1" nodeType="withEffect">
                                  <p:stCondLst>
                                    <p:cond delay="0"/>
                                  </p:stCondLst>
                                  <p:childTnLst>
                                    <p:animEffect transition="out" filter="barn(inVertical)">
                                      <p:cBhvr>
                                        <p:cTn id="502" dur="500"/>
                                        <p:tgtEl>
                                          <p:spTgt spid="54"/>
                                        </p:tgtEl>
                                      </p:cBhvr>
                                    </p:animEffect>
                                    <p:set>
                                      <p:cBhvr>
                                        <p:cTn id="503" dur="1" fill="hold">
                                          <p:stCondLst>
                                            <p:cond delay="499"/>
                                          </p:stCondLst>
                                        </p:cTn>
                                        <p:tgtEl>
                                          <p:spTgt spid="54"/>
                                        </p:tgtEl>
                                        <p:attrNameLst>
                                          <p:attrName>style.visibility</p:attrName>
                                        </p:attrNameLst>
                                      </p:cBhvr>
                                      <p:to>
                                        <p:strVal val="hidden"/>
                                      </p:to>
                                    </p:set>
                                  </p:childTnLst>
                                </p:cTn>
                              </p:par>
                              <p:par>
                                <p:cTn id="504" presetID="16" presetClass="exit" presetSubtype="21" fill="hold" grpId="1" nodeType="withEffect">
                                  <p:stCondLst>
                                    <p:cond delay="0"/>
                                  </p:stCondLst>
                                  <p:childTnLst>
                                    <p:animEffect transition="out" filter="barn(inVertical)">
                                      <p:cBhvr>
                                        <p:cTn id="505" dur="500"/>
                                        <p:tgtEl>
                                          <p:spTgt spid="55"/>
                                        </p:tgtEl>
                                      </p:cBhvr>
                                    </p:animEffect>
                                    <p:set>
                                      <p:cBhvr>
                                        <p:cTn id="506" dur="1" fill="hold">
                                          <p:stCondLst>
                                            <p:cond delay="499"/>
                                          </p:stCondLst>
                                        </p:cTn>
                                        <p:tgtEl>
                                          <p:spTgt spid="55"/>
                                        </p:tgtEl>
                                        <p:attrNameLst>
                                          <p:attrName>style.visibility</p:attrName>
                                        </p:attrNameLst>
                                      </p:cBhvr>
                                      <p:to>
                                        <p:strVal val="hidden"/>
                                      </p:to>
                                    </p:set>
                                  </p:childTnLst>
                                </p:cTn>
                              </p:par>
                              <p:par>
                                <p:cTn id="507" presetID="16" presetClass="exit" presetSubtype="21" fill="hold" grpId="1" nodeType="withEffect">
                                  <p:stCondLst>
                                    <p:cond delay="0"/>
                                  </p:stCondLst>
                                  <p:childTnLst>
                                    <p:animEffect transition="out" filter="barn(inVertical)">
                                      <p:cBhvr>
                                        <p:cTn id="508" dur="500"/>
                                        <p:tgtEl>
                                          <p:spTgt spid="56"/>
                                        </p:tgtEl>
                                      </p:cBhvr>
                                    </p:animEffect>
                                    <p:set>
                                      <p:cBhvr>
                                        <p:cTn id="509" dur="1" fill="hold">
                                          <p:stCondLst>
                                            <p:cond delay="499"/>
                                          </p:stCondLst>
                                        </p:cTn>
                                        <p:tgtEl>
                                          <p:spTgt spid="56"/>
                                        </p:tgtEl>
                                        <p:attrNameLst>
                                          <p:attrName>style.visibility</p:attrName>
                                        </p:attrNameLst>
                                      </p:cBhvr>
                                      <p:to>
                                        <p:strVal val="hidden"/>
                                      </p:to>
                                    </p:set>
                                  </p:childTnLst>
                                </p:cTn>
                              </p:par>
                              <p:par>
                                <p:cTn id="510" presetID="16" presetClass="exit" presetSubtype="21" fill="hold" grpId="1" nodeType="withEffect">
                                  <p:stCondLst>
                                    <p:cond delay="0"/>
                                  </p:stCondLst>
                                  <p:childTnLst>
                                    <p:animEffect transition="out" filter="barn(inVertical)">
                                      <p:cBhvr>
                                        <p:cTn id="511" dur="500"/>
                                        <p:tgtEl>
                                          <p:spTgt spid="57"/>
                                        </p:tgtEl>
                                      </p:cBhvr>
                                    </p:animEffect>
                                    <p:set>
                                      <p:cBhvr>
                                        <p:cTn id="512" dur="1" fill="hold">
                                          <p:stCondLst>
                                            <p:cond delay="499"/>
                                          </p:stCondLst>
                                        </p:cTn>
                                        <p:tgtEl>
                                          <p:spTgt spid="57"/>
                                        </p:tgtEl>
                                        <p:attrNameLst>
                                          <p:attrName>style.visibility</p:attrName>
                                        </p:attrNameLst>
                                      </p:cBhvr>
                                      <p:to>
                                        <p:strVal val="hidden"/>
                                      </p:to>
                                    </p:set>
                                  </p:childTnLst>
                                </p:cTn>
                              </p:par>
                              <p:par>
                                <p:cTn id="513" presetID="16" presetClass="exit" presetSubtype="21" fill="hold" grpId="1" nodeType="withEffect">
                                  <p:stCondLst>
                                    <p:cond delay="0"/>
                                  </p:stCondLst>
                                  <p:childTnLst>
                                    <p:animEffect transition="out" filter="barn(inVertical)">
                                      <p:cBhvr>
                                        <p:cTn id="514" dur="500"/>
                                        <p:tgtEl>
                                          <p:spTgt spid="58"/>
                                        </p:tgtEl>
                                      </p:cBhvr>
                                    </p:animEffect>
                                    <p:set>
                                      <p:cBhvr>
                                        <p:cTn id="515" dur="1" fill="hold">
                                          <p:stCondLst>
                                            <p:cond delay="499"/>
                                          </p:stCondLst>
                                        </p:cTn>
                                        <p:tgtEl>
                                          <p:spTgt spid="58"/>
                                        </p:tgtEl>
                                        <p:attrNameLst>
                                          <p:attrName>style.visibility</p:attrName>
                                        </p:attrNameLst>
                                      </p:cBhvr>
                                      <p:to>
                                        <p:strVal val="hidden"/>
                                      </p:to>
                                    </p:set>
                                  </p:childTnLst>
                                </p:cTn>
                              </p:par>
                              <p:par>
                                <p:cTn id="516" presetID="16" presetClass="exit" presetSubtype="21" fill="hold" grpId="1" nodeType="withEffect">
                                  <p:stCondLst>
                                    <p:cond delay="0"/>
                                  </p:stCondLst>
                                  <p:childTnLst>
                                    <p:animEffect transition="out" filter="barn(inVertical)">
                                      <p:cBhvr>
                                        <p:cTn id="517" dur="500"/>
                                        <p:tgtEl>
                                          <p:spTgt spid="59"/>
                                        </p:tgtEl>
                                      </p:cBhvr>
                                    </p:animEffect>
                                    <p:set>
                                      <p:cBhvr>
                                        <p:cTn id="518" dur="1" fill="hold">
                                          <p:stCondLst>
                                            <p:cond delay="499"/>
                                          </p:stCondLst>
                                        </p:cTn>
                                        <p:tgtEl>
                                          <p:spTgt spid="59"/>
                                        </p:tgtEl>
                                        <p:attrNameLst>
                                          <p:attrName>style.visibility</p:attrName>
                                        </p:attrNameLst>
                                      </p:cBhvr>
                                      <p:to>
                                        <p:strVal val="hidden"/>
                                      </p:to>
                                    </p:set>
                                  </p:childTnLst>
                                </p:cTn>
                              </p:par>
                              <p:par>
                                <p:cTn id="519" presetID="16" presetClass="exit" presetSubtype="21" fill="hold" grpId="1" nodeType="withEffect">
                                  <p:stCondLst>
                                    <p:cond delay="0"/>
                                  </p:stCondLst>
                                  <p:childTnLst>
                                    <p:animEffect transition="out" filter="barn(inVertical)">
                                      <p:cBhvr>
                                        <p:cTn id="520" dur="500"/>
                                        <p:tgtEl>
                                          <p:spTgt spid="60"/>
                                        </p:tgtEl>
                                      </p:cBhvr>
                                    </p:animEffect>
                                    <p:set>
                                      <p:cBhvr>
                                        <p:cTn id="521" dur="1" fill="hold">
                                          <p:stCondLst>
                                            <p:cond delay="499"/>
                                          </p:stCondLst>
                                        </p:cTn>
                                        <p:tgtEl>
                                          <p:spTgt spid="60"/>
                                        </p:tgtEl>
                                        <p:attrNameLst>
                                          <p:attrName>style.visibility</p:attrName>
                                        </p:attrNameLst>
                                      </p:cBhvr>
                                      <p:to>
                                        <p:strVal val="hidden"/>
                                      </p:to>
                                    </p:set>
                                  </p:childTnLst>
                                </p:cTn>
                              </p:par>
                              <p:par>
                                <p:cTn id="522" presetID="16" presetClass="exit" presetSubtype="21" fill="hold" grpId="1" nodeType="withEffect">
                                  <p:stCondLst>
                                    <p:cond delay="0"/>
                                  </p:stCondLst>
                                  <p:childTnLst>
                                    <p:animEffect transition="out" filter="barn(inVertical)">
                                      <p:cBhvr>
                                        <p:cTn id="523" dur="500"/>
                                        <p:tgtEl>
                                          <p:spTgt spid="61"/>
                                        </p:tgtEl>
                                      </p:cBhvr>
                                    </p:animEffect>
                                    <p:set>
                                      <p:cBhvr>
                                        <p:cTn id="524" dur="1" fill="hold">
                                          <p:stCondLst>
                                            <p:cond delay="499"/>
                                          </p:stCondLst>
                                        </p:cTn>
                                        <p:tgtEl>
                                          <p:spTgt spid="61"/>
                                        </p:tgtEl>
                                        <p:attrNameLst>
                                          <p:attrName>style.visibility</p:attrName>
                                        </p:attrNameLst>
                                      </p:cBhvr>
                                      <p:to>
                                        <p:strVal val="hidden"/>
                                      </p:to>
                                    </p:set>
                                  </p:childTnLst>
                                </p:cTn>
                              </p:par>
                              <p:par>
                                <p:cTn id="525" presetID="16" presetClass="exit" presetSubtype="21" fill="hold" grpId="1" nodeType="withEffect">
                                  <p:stCondLst>
                                    <p:cond delay="0"/>
                                  </p:stCondLst>
                                  <p:childTnLst>
                                    <p:animEffect transition="out" filter="barn(inVertical)">
                                      <p:cBhvr>
                                        <p:cTn id="526" dur="500"/>
                                        <p:tgtEl>
                                          <p:spTgt spid="62"/>
                                        </p:tgtEl>
                                      </p:cBhvr>
                                    </p:animEffect>
                                    <p:set>
                                      <p:cBhvr>
                                        <p:cTn id="527" dur="1" fill="hold">
                                          <p:stCondLst>
                                            <p:cond delay="499"/>
                                          </p:stCondLst>
                                        </p:cTn>
                                        <p:tgtEl>
                                          <p:spTgt spid="62"/>
                                        </p:tgtEl>
                                        <p:attrNameLst>
                                          <p:attrName>style.visibility</p:attrName>
                                        </p:attrNameLst>
                                      </p:cBhvr>
                                      <p:to>
                                        <p:strVal val="hidden"/>
                                      </p:to>
                                    </p:set>
                                  </p:childTnLst>
                                </p:cTn>
                              </p:par>
                              <p:par>
                                <p:cTn id="528" presetID="16" presetClass="exit" presetSubtype="21" fill="hold" grpId="1" nodeType="withEffect">
                                  <p:stCondLst>
                                    <p:cond delay="0"/>
                                  </p:stCondLst>
                                  <p:childTnLst>
                                    <p:animEffect transition="out" filter="barn(inVertical)">
                                      <p:cBhvr>
                                        <p:cTn id="529" dur="500"/>
                                        <p:tgtEl>
                                          <p:spTgt spid="63"/>
                                        </p:tgtEl>
                                      </p:cBhvr>
                                    </p:animEffect>
                                    <p:set>
                                      <p:cBhvr>
                                        <p:cTn id="530" dur="1" fill="hold">
                                          <p:stCondLst>
                                            <p:cond delay="499"/>
                                          </p:stCondLst>
                                        </p:cTn>
                                        <p:tgtEl>
                                          <p:spTgt spid="63"/>
                                        </p:tgtEl>
                                        <p:attrNameLst>
                                          <p:attrName>style.visibility</p:attrName>
                                        </p:attrNameLst>
                                      </p:cBhvr>
                                      <p:to>
                                        <p:strVal val="hidden"/>
                                      </p:to>
                                    </p:set>
                                  </p:childTnLst>
                                </p:cTn>
                              </p:par>
                              <p:par>
                                <p:cTn id="531" presetID="16" presetClass="exit" presetSubtype="21" fill="hold" grpId="1" nodeType="withEffect">
                                  <p:stCondLst>
                                    <p:cond delay="0"/>
                                  </p:stCondLst>
                                  <p:childTnLst>
                                    <p:animEffect transition="out" filter="barn(inVertical)">
                                      <p:cBhvr>
                                        <p:cTn id="532" dur="500"/>
                                        <p:tgtEl>
                                          <p:spTgt spid="64"/>
                                        </p:tgtEl>
                                      </p:cBhvr>
                                    </p:animEffect>
                                    <p:set>
                                      <p:cBhvr>
                                        <p:cTn id="533" dur="1" fill="hold">
                                          <p:stCondLst>
                                            <p:cond delay="499"/>
                                          </p:stCondLst>
                                        </p:cTn>
                                        <p:tgtEl>
                                          <p:spTgt spid="64"/>
                                        </p:tgtEl>
                                        <p:attrNameLst>
                                          <p:attrName>style.visibility</p:attrName>
                                        </p:attrNameLst>
                                      </p:cBhvr>
                                      <p:to>
                                        <p:strVal val="hidden"/>
                                      </p:to>
                                    </p:set>
                                  </p:childTnLst>
                                </p:cTn>
                              </p:par>
                              <p:par>
                                <p:cTn id="534" presetID="16" presetClass="exit" presetSubtype="21" fill="hold" grpId="1" nodeType="withEffect">
                                  <p:stCondLst>
                                    <p:cond delay="0"/>
                                  </p:stCondLst>
                                  <p:childTnLst>
                                    <p:animEffect transition="out" filter="barn(inVertical)">
                                      <p:cBhvr>
                                        <p:cTn id="535" dur="500"/>
                                        <p:tgtEl>
                                          <p:spTgt spid="65"/>
                                        </p:tgtEl>
                                      </p:cBhvr>
                                    </p:animEffect>
                                    <p:set>
                                      <p:cBhvr>
                                        <p:cTn id="536" dur="1" fill="hold">
                                          <p:stCondLst>
                                            <p:cond delay="499"/>
                                          </p:stCondLst>
                                        </p:cTn>
                                        <p:tgtEl>
                                          <p:spTgt spid="65"/>
                                        </p:tgtEl>
                                        <p:attrNameLst>
                                          <p:attrName>style.visibility</p:attrName>
                                        </p:attrNameLst>
                                      </p:cBhvr>
                                      <p:to>
                                        <p:strVal val="hidden"/>
                                      </p:to>
                                    </p:set>
                                  </p:childTnLst>
                                </p:cTn>
                              </p:par>
                              <p:par>
                                <p:cTn id="537" presetID="16" presetClass="exit" presetSubtype="21" fill="hold" grpId="1" nodeType="withEffect">
                                  <p:stCondLst>
                                    <p:cond delay="0"/>
                                  </p:stCondLst>
                                  <p:childTnLst>
                                    <p:animEffect transition="out" filter="barn(inVertical)">
                                      <p:cBhvr>
                                        <p:cTn id="538" dur="500"/>
                                        <p:tgtEl>
                                          <p:spTgt spid="66"/>
                                        </p:tgtEl>
                                      </p:cBhvr>
                                    </p:animEffect>
                                    <p:set>
                                      <p:cBhvr>
                                        <p:cTn id="539" dur="1" fill="hold">
                                          <p:stCondLst>
                                            <p:cond delay="499"/>
                                          </p:stCondLst>
                                        </p:cTn>
                                        <p:tgtEl>
                                          <p:spTgt spid="66"/>
                                        </p:tgtEl>
                                        <p:attrNameLst>
                                          <p:attrName>style.visibility</p:attrName>
                                        </p:attrNameLst>
                                      </p:cBhvr>
                                      <p:to>
                                        <p:strVal val="hidden"/>
                                      </p:to>
                                    </p:set>
                                  </p:childTnLst>
                                </p:cTn>
                              </p:par>
                              <p:par>
                                <p:cTn id="540" presetID="16" presetClass="exit" presetSubtype="21" fill="hold" grpId="1" nodeType="withEffect">
                                  <p:stCondLst>
                                    <p:cond delay="0"/>
                                  </p:stCondLst>
                                  <p:childTnLst>
                                    <p:animEffect transition="out" filter="barn(inVertical)">
                                      <p:cBhvr>
                                        <p:cTn id="541" dur="500"/>
                                        <p:tgtEl>
                                          <p:spTgt spid="67"/>
                                        </p:tgtEl>
                                      </p:cBhvr>
                                    </p:animEffect>
                                    <p:set>
                                      <p:cBhvr>
                                        <p:cTn id="542" dur="1" fill="hold">
                                          <p:stCondLst>
                                            <p:cond delay="499"/>
                                          </p:stCondLst>
                                        </p:cTn>
                                        <p:tgtEl>
                                          <p:spTgt spid="67"/>
                                        </p:tgtEl>
                                        <p:attrNameLst>
                                          <p:attrName>style.visibility</p:attrName>
                                        </p:attrNameLst>
                                      </p:cBhvr>
                                      <p:to>
                                        <p:strVal val="hidden"/>
                                      </p:to>
                                    </p:set>
                                  </p:childTnLst>
                                </p:cTn>
                              </p:par>
                              <p:par>
                                <p:cTn id="543" presetID="16" presetClass="exit" presetSubtype="21" fill="hold" grpId="1" nodeType="withEffect">
                                  <p:stCondLst>
                                    <p:cond delay="0"/>
                                  </p:stCondLst>
                                  <p:childTnLst>
                                    <p:animEffect transition="out" filter="barn(inVertical)">
                                      <p:cBhvr>
                                        <p:cTn id="544" dur="500"/>
                                        <p:tgtEl>
                                          <p:spTgt spid="68"/>
                                        </p:tgtEl>
                                      </p:cBhvr>
                                    </p:animEffect>
                                    <p:set>
                                      <p:cBhvr>
                                        <p:cTn id="545" dur="1" fill="hold">
                                          <p:stCondLst>
                                            <p:cond delay="499"/>
                                          </p:stCondLst>
                                        </p:cTn>
                                        <p:tgtEl>
                                          <p:spTgt spid="68"/>
                                        </p:tgtEl>
                                        <p:attrNameLst>
                                          <p:attrName>style.visibility</p:attrName>
                                        </p:attrNameLst>
                                      </p:cBhvr>
                                      <p:to>
                                        <p:strVal val="hidden"/>
                                      </p:to>
                                    </p:set>
                                  </p:childTnLst>
                                </p:cTn>
                              </p:par>
                              <p:par>
                                <p:cTn id="546" presetID="16" presetClass="exit" presetSubtype="21" fill="hold" grpId="1" nodeType="withEffect">
                                  <p:stCondLst>
                                    <p:cond delay="0"/>
                                  </p:stCondLst>
                                  <p:childTnLst>
                                    <p:animEffect transition="out" filter="barn(inVertical)">
                                      <p:cBhvr>
                                        <p:cTn id="547" dur="500"/>
                                        <p:tgtEl>
                                          <p:spTgt spid="69"/>
                                        </p:tgtEl>
                                      </p:cBhvr>
                                    </p:animEffect>
                                    <p:set>
                                      <p:cBhvr>
                                        <p:cTn id="548" dur="1" fill="hold">
                                          <p:stCondLst>
                                            <p:cond delay="499"/>
                                          </p:stCondLst>
                                        </p:cTn>
                                        <p:tgtEl>
                                          <p:spTgt spid="69"/>
                                        </p:tgtEl>
                                        <p:attrNameLst>
                                          <p:attrName>style.visibility</p:attrName>
                                        </p:attrNameLst>
                                      </p:cBhvr>
                                      <p:to>
                                        <p:strVal val="hidden"/>
                                      </p:to>
                                    </p:set>
                                  </p:childTnLst>
                                </p:cTn>
                              </p:par>
                              <p:par>
                                <p:cTn id="549" presetID="16" presetClass="exit" presetSubtype="21" fill="hold" grpId="1" nodeType="withEffect">
                                  <p:stCondLst>
                                    <p:cond delay="0"/>
                                  </p:stCondLst>
                                  <p:childTnLst>
                                    <p:animEffect transition="out" filter="barn(inVertical)">
                                      <p:cBhvr>
                                        <p:cTn id="550" dur="500"/>
                                        <p:tgtEl>
                                          <p:spTgt spid="70"/>
                                        </p:tgtEl>
                                      </p:cBhvr>
                                    </p:animEffect>
                                    <p:set>
                                      <p:cBhvr>
                                        <p:cTn id="551" dur="1" fill="hold">
                                          <p:stCondLst>
                                            <p:cond delay="499"/>
                                          </p:stCondLst>
                                        </p:cTn>
                                        <p:tgtEl>
                                          <p:spTgt spid="70"/>
                                        </p:tgtEl>
                                        <p:attrNameLst>
                                          <p:attrName>style.visibility</p:attrName>
                                        </p:attrNameLst>
                                      </p:cBhvr>
                                      <p:to>
                                        <p:strVal val="hidden"/>
                                      </p:to>
                                    </p:set>
                                  </p:childTnLst>
                                </p:cTn>
                              </p:par>
                              <p:par>
                                <p:cTn id="552" presetID="16" presetClass="exit" presetSubtype="21" fill="hold" grpId="1" nodeType="withEffect">
                                  <p:stCondLst>
                                    <p:cond delay="0"/>
                                  </p:stCondLst>
                                  <p:childTnLst>
                                    <p:animEffect transition="out" filter="barn(inVertical)">
                                      <p:cBhvr>
                                        <p:cTn id="553" dur="500"/>
                                        <p:tgtEl>
                                          <p:spTgt spid="71"/>
                                        </p:tgtEl>
                                      </p:cBhvr>
                                    </p:animEffect>
                                    <p:set>
                                      <p:cBhvr>
                                        <p:cTn id="554" dur="1" fill="hold">
                                          <p:stCondLst>
                                            <p:cond delay="499"/>
                                          </p:stCondLst>
                                        </p:cTn>
                                        <p:tgtEl>
                                          <p:spTgt spid="71"/>
                                        </p:tgtEl>
                                        <p:attrNameLst>
                                          <p:attrName>style.visibility</p:attrName>
                                        </p:attrNameLst>
                                      </p:cBhvr>
                                      <p:to>
                                        <p:strVal val="hidden"/>
                                      </p:to>
                                    </p:set>
                                  </p:childTnLst>
                                </p:cTn>
                              </p:par>
                              <p:par>
                                <p:cTn id="555" presetID="16" presetClass="exit" presetSubtype="21" fill="hold" grpId="1" nodeType="withEffect">
                                  <p:stCondLst>
                                    <p:cond delay="0"/>
                                  </p:stCondLst>
                                  <p:childTnLst>
                                    <p:animEffect transition="out" filter="barn(inVertical)">
                                      <p:cBhvr>
                                        <p:cTn id="556" dur="500"/>
                                        <p:tgtEl>
                                          <p:spTgt spid="72"/>
                                        </p:tgtEl>
                                      </p:cBhvr>
                                    </p:animEffect>
                                    <p:set>
                                      <p:cBhvr>
                                        <p:cTn id="557" dur="1" fill="hold">
                                          <p:stCondLst>
                                            <p:cond delay="499"/>
                                          </p:stCondLst>
                                        </p:cTn>
                                        <p:tgtEl>
                                          <p:spTgt spid="72"/>
                                        </p:tgtEl>
                                        <p:attrNameLst>
                                          <p:attrName>style.visibility</p:attrName>
                                        </p:attrNameLst>
                                      </p:cBhvr>
                                      <p:to>
                                        <p:strVal val="hidden"/>
                                      </p:to>
                                    </p:set>
                                  </p:childTnLst>
                                </p:cTn>
                              </p:par>
                              <p:par>
                                <p:cTn id="558" presetID="16" presetClass="exit" presetSubtype="21" fill="hold" grpId="1" nodeType="withEffect">
                                  <p:stCondLst>
                                    <p:cond delay="0"/>
                                  </p:stCondLst>
                                  <p:childTnLst>
                                    <p:animEffect transition="out" filter="barn(inVertical)">
                                      <p:cBhvr>
                                        <p:cTn id="559" dur="500"/>
                                        <p:tgtEl>
                                          <p:spTgt spid="73"/>
                                        </p:tgtEl>
                                      </p:cBhvr>
                                    </p:animEffect>
                                    <p:set>
                                      <p:cBhvr>
                                        <p:cTn id="560" dur="1" fill="hold">
                                          <p:stCondLst>
                                            <p:cond delay="499"/>
                                          </p:stCondLst>
                                        </p:cTn>
                                        <p:tgtEl>
                                          <p:spTgt spid="73"/>
                                        </p:tgtEl>
                                        <p:attrNameLst>
                                          <p:attrName>style.visibility</p:attrName>
                                        </p:attrNameLst>
                                      </p:cBhvr>
                                      <p:to>
                                        <p:strVal val="hidden"/>
                                      </p:to>
                                    </p:set>
                                  </p:childTnLst>
                                </p:cTn>
                              </p:par>
                              <p:par>
                                <p:cTn id="561" presetID="16" presetClass="exit" presetSubtype="21" fill="hold" grpId="1" nodeType="withEffect">
                                  <p:stCondLst>
                                    <p:cond delay="0"/>
                                  </p:stCondLst>
                                  <p:childTnLst>
                                    <p:animEffect transition="out" filter="barn(inVertical)">
                                      <p:cBhvr>
                                        <p:cTn id="562" dur="500"/>
                                        <p:tgtEl>
                                          <p:spTgt spid="74"/>
                                        </p:tgtEl>
                                      </p:cBhvr>
                                    </p:animEffect>
                                    <p:set>
                                      <p:cBhvr>
                                        <p:cTn id="563" dur="1" fill="hold">
                                          <p:stCondLst>
                                            <p:cond delay="499"/>
                                          </p:stCondLst>
                                        </p:cTn>
                                        <p:tgtEl>
                                          <p:spTgt spid="74"/>
                                        </p:tgtEl>
                                        <p:attrNameLst>
                                          <p:attrName>style.visibility</p:attrName>
                                        </p:attrNameLst>
                                      </p:cBhvr>
                                      <p:to>
                                        <p:strVal val="hidden"/>
                                      </p:to>
                                    </p:set>
                                  </p:childTnLst>
                                </p:cTn>
                              </p:par>
                              <p:par>
                                <p:cTn id="564" presetID="16" presetClass="exit" presetSubtype="21" fill="hold" grpId="1" nodeType="withEffect">
                                  <p:stCondLst>
                                    <p:cond delay="0"/>
                                  </p:stCondLst>
                                  <p:childTnLst>
                                    <p:animEffect transition="out" filter="barn(inVertical)">
                                      <p:cBhvr>
                                        <p:cTn id="565" dur="500"/>
                                        <p:tgtEl>
                                          <p:spTgt spid="75"/>
                                        </p:tgtEl>
                                      </p:cBhvr>
                                    </p:animEffect>
                                    <p:set>
                                      <p:cBhvr>
                                        <p:cTn id="566" dur="1" fill="hold">
                                          <p:stCondLst>
                                            <p:cond delay="499"/>
                                          </p:stCondLst>
                                        </p:cTn>
                                        <p:tgtEl>
                                          <p:spTgt spid="75"/>
                                        </p:tgtEl>
                                        <p:attrNameLst>
                                          <p:attrName>style.visibility</p:attrName>
                                        </p:attrNameLst>
                                      </p:cBhvr>
                                      <p:to>
                                        <p:strVal val="hidden"/>
                                      </p:to>
                                    </p:set>
                                  </p:childTnLst>
                                </p:cTn>
                              </p:par>
                              <p:par>
                                <p:cTn id="567" presetID="16" presetClass="exit" presetSubtype="21" fill="hold" grpId="1" nodeType="withEffect">
                                  <p:stCondLst>
                                    <p:cond delay="0"/>
                                  </p:stCondLst>
                                  <p:childTnLst>
                                    <p:animEffect transition="out" filter="barn(inVertical)">
                                      <p:cBhvr>
                                        <p:cTn id="568" dur="500"/>
                                        <p:tgtEl>
                                          <p:spTgt spid="76"/>
                                        </p:tgtEl>
                                      </p:cBhvr>
                                    </p:animEffect>
                                    <p:set>
                                      <p:cBhvr>
                                        <p:cTn id="569" dur="1" fill="hold">
                                          <p:stCondLst>
                                            <p:cond delay="499"/>
                                          </p:stCondLst>
                                        </p:cTn>
                                        <p:tgtEl>
                                          <p:spTgt spid="76"/>
                                        </p:tgtEl>
                                        <p:attrNameLst>
                                          <p:attrName>style.visibility</p:attrName>
                                        </p:attrNameLst>
                                      </p:cBhvr>
                                      <p:to>
                                        <p:strVal val="hidden"/>
                                      </p:to>
                                    </p:set>
                                  </p:childTnLst>
                                </p:cTn>
                              </p:par>
                              <p:par>
                                <p:cTn id="570" presetID="16" presetClass="exit" presetSubtype="21" fill="hold" grpId="1" nodeType="withEffect">
                                  <p:stCondLst>
                                    <p:cond delay="0"/>
                                  </p:stCondLst>
                                  <p:childTnLst>
                                    <p:animEffect transition="out" filter="barn(inVertical)">
                                      <p:cBhvr>
                                        <p:cTn id="571" dur="500"/>
                                        <p:tgtEl>
                                          <p:spTgt spid="77"/>
                                        </p:tgtEl>
                                      </p:cBhvr>
                                    </p:animEffect>
                                    <p:set>
                                      <p:cBhvr>
                                        <p:cTn id="572" dur="1" fill="hold">
                                          <p:stCondLst>
                                            <p:cond delay="499"/>
                                          </p:stCondLst>
                                        </p:cTn>
                                        <p:tgtEl>
                                          <p:spTgt spid="77"/>
                                        </p:tgtEl>
                                        <p:attrNameLst>
                                          <p:attrName>style.visibility</p:attrName>
                                        </p:attrNameLst>
                                      </p:cBhvr>
                                      <p:to>
                                        <p:strVal val="hidden"/>
                                      </p:to>
                                    </p:set>
                                  </p:childTnLst>
                                </p:cTn>
                              </p:par>
                              <p:par>
                                <p:cTn id="573" presetID="16" presetClass="exit" presetSubtype="21" fill="hold" grpId="1" nodeType="withEffect">
                                  <p:stCondLst>
                                    <p:cond delay="0"/>
                                  </p:stCondLst>
                                  <p:childTnLst>
                                    <p:animEffect transition="out" filter="barn(inVertical)">
                                      <p:cBhvr>
                                        <p:cTn id="574" dur="500"/>
                                        <p:tgtEl>
                                          <p:spTgt spid="78"/>
                                        </p:tgtEl>
                                      </p:cBhvr>
                                    </p:animEffect>
                                    <p:set>
                                      <p:cBhvr>
                                        <p:cTn id="575" dur="1" fill="hold">
                                          <p:stCondLst>
                                            <p:cond delay="499"/>
                                          </p:stCondLst>
                                        </p:cTn>
                                        <p:tgtEl>
                                          <p:spTgt spid="78"/>
                                        </p:tgtEl>
                                        <p:attrNameLst>
                                          <p:attrName>style.visibility</p:attrName>
                                        </p:attrNameLst>
                                      </p:cBhvr>
                                      <p:to>
                                        <p:strVal val="hidden"/>
                                      </p:to>
                                    </p:set>
                                  </p:childTnLst>
                                </p:cTn>
                              </p:par>
                              <p:par>
                                <p:cTn id="576" presetID="16" presetClass="exit" presetSubtype="21" fill="hold" grpId="1" nodeType="withEffect">
                                  <p:stCondLst>
                                    <p:cond delay="0"/>
                                  </p:stCondLst>
                                  <p:childTnLst>
                                    <p:animEffect transition="out" filter="barn(inVertical)">
                                      <p:cBhvr>
                                        <p:cTn id="577" dur="500"/>
                                        <p:tgtEl>
                                          <p:spTgt spid="79"/>
                                        </p:tgtEl>
                                      </p:cBhvr>
                                    </p:animEffect>
                                    <p:set>
                                      <p:cBhvr>
                                        <p:cTn id="578" dur="1" fill="hold">
                                          <p:stCondLst>
                                            <p:cond delay="499"/>
                                          </p:stCondLst>
                                        </p:cTn>
                                        <p:tgtEl>
                                          <p:spTgt spid="79"/>
                                        </p:tgtEl>
                                        <p:attrNameLst>
                                          <p:attrName>style.visibility</p:attrName>
                                        </p:attrNameLst>
                                      </p:cBhvr>
                                      <p:to>
                                        <p:strVal val="hidden"/>
                                      </p:to>
                                    </p:set>
                                  </p:childTnLst>
                                </p:cTn>
                              </p:par>
                              <p:par>
                                <p:cTn id="579" presetID="16" presetClass="exit" presetSubtype="21" fill="hold" grpId="1" nodeType="withEffect">
                                  <p:stCondLst>
                                    <p:cond delay="0"/>
                                  </p:stCondLst>
                                  <p:childTnLst>
                                    <p:animEffect transition="out" filter="barn(inVertical)">
                                      <p:cBhvr>
                                        <p:cTn id="580" dur="500"/>
                                        <p:tgtEl>
                                          <p:spTgt spid="80"/>
                                        </p:tgtEl>
                                      </p:cBhvr>
                                    </p:animEffect>
                                    <p:set>
                                      <p:cBhvr>
                                        <p:cTn id="581" dur="1" fill="hold">
                                          <p:stCondLst>
                                            <p:cond delay="499"/>
                                          </p:stCondLst>
                                        </p:cTn>
                                        <p:tgtEl>
                                          <p:spTgt spid="80"/>
                                        </p:tgtEl>
                                        <p:attrNameLst>
                                          <p:attrName>style.visibility</p:attrName>
                                        </p:attrNameLst>
                                      </p:cBhvr>
                                      <p:to>
                                        <p:strVal val="hidden"/>
                                      </p:to>
                                    </p:set>
                                  </p:childTnLst>
                                </p:cTn>
                              </p:par>
                              <p:par>
                                <p:cTn id="582" presetID="16" presetClass="exit" presetSubtype="21" fill="hold" grpId="1" nodeType="withEffect">
                                  <p:stCondLst>
                                    <p:cond delay="0"/>
                                  </p:stCondLst>
                                  <p:childTnLst>
                                    <p:animEffect transition="out" filter="barn(inVertical)">
                                      <p:cBhvr>
                                        <p:cTn id="583" dur="500"/>
                                        <p:tgtEl>
                                          <p:spTgt spid="81"/>
                                        </p:tgtEl>
                                      </p:cBhvr>
                                    </p:animEffect>
                                    <p:set>
                                      <p:cBhvr>
                                        <p:cTn id="584" dur="1" fill="hold">
                                          <p:stCondLst>
                                            <p:cond delay="499"/>
                                          </p:stCondLst>
                                        </p:cTn>
                                        <p:tgtEl>
                                          <p:spTgt spid="81"/>
                                        </p:tgtEl>
                                        <p:attrNameLst>
                                          <p:attrName>style.visibility</p:attrName>
                                        </p:attrNameLst>
                                      </p:cBhvr>
                                      <p:to>
                                        <p:strVal val="hidden"/>
                                      </p:to>
                                    </p:set>
                                  </p:childTnLst>
                                </p:cTn>
                              </p:par>
                              <p:par>
                                <p:cTn id="585" presetID="16" presetClass="exit" presetSubtype="21" fill="hold" grpId="1" nodeType="withEffect">
                                  <p:stCondLst>
                                    <p:cond delay="0"/>
                                  </p:stCondLst>
                                  <p:childTnLst>
                                    <p:animEffect transition="out" filter="barn(inVertical)">
                                      <p:cBhvr>
                                        <p:cTn id="586" dur="500"/>
                                        <p:tgtEl>
                                          <p:spTgt spid="82"/>
                                        </p:tgtEl>
                                      </p:cBhvr>
                                    </p:animEffect>
                                    <p:set>
                                      <p:cBhvr>
                                        <p:cTn id="587" dur="1" fill="hold">
                                          <p:stCondLst>
                                            <p:cond delay="499"/>
                                          </p:stCondLst>
                                        </p:cTn>
                                        <p:tgtEl>
                                          <p:spTgt spid="82"/>
                                        </p:tgtEl>
                                        <p:attrNameLst>
                                          <p:attrName>style.visibility</p:attrName>
                                        </p:attrNameLst>
                                      </p:cBhvr>
                                      <p:to>
                                        <p:strVal val="hidden"/>
                                      </p:to>
                                    </p:set>
                                  </p:childTnLst>
                                </p:cTn>
                              </p:par>
                              <p:par>
                                <p:cTn id="588" presetID="16" presetClass="exit" presetSubtype="21" fill="hold" grpId="1" nodeType="withEffect">
                                  <p:stCondLst>
                                    <p:cond delay="0"/>
                                  </p:stCondLst>
                                  <p:childTnLst>
                                    <p:animEffect transition="out" filter="barn(inVertical)">
                                      <p:cBhvr>
                                        <p:cTn id="589" dur="500"/>
                                        <p:tgtEl>
                                          <p:spTgt spid="83"/>
                                        </p:tgtEl>
                                      </p:cBhvr>
                                    </p:animEffect>
                                    <p:set>
                                      <p:cBhvr>
                                        <p:cTn id="590" dur="1" fill="hold">
                                          <p:stCondLst>
                                            <p:cond delay="499"/>
                                          </p:stCondLst>
                                        </p:cTn>
                                        <p:tgtEl>
                                          <p:spTgt spid="83"/>
                                        </p:tgtEl>
                                        <p:attrNameLst>
                                          <p:attrName>style.visibility</p:attrName>
                                        </p:attrNameLst>
                                      </p:cBhvr>
                                      <p:to>
                                        <p:strVal val="hidden"/>
                                      </p:to>
                                    </p:set>
                                  </p:childTnLst>
                                </p:cTn>
                              </p:par>
                              <p:par>
                                <p:cTn id="591" presetID="16" presetClass="exit" presetSubtype="21" fill="hold" grpId="1" nodeType="withEffect">
                                  <p:stCondLst>
                                    <p:cond delay="0"/>
                                  </p:stCondLst>
                                  <p:childTnLst>
                                    <p:animEffect transition="out" filter="barn(inVertical)">
                                      <p:cBhvr>
                                        <p:cTn id="592" dur="500"/>
                                        <p:tgtEl>
                                          <p:spTgt spid="84"/>
                                        </p:tgtEl>
                                      </p:cBhvr>
                                    </p:animEffect>
                                    <p:set>
                                      <p:cBhvr>
                                        <p:cTn id="593" dur="1" fill="hold">
                                          <p:stCondLst>
                                            <p:cond delay="499"/>
                                          </p:stCondLst>
                                        </p:cTn>
                                        <p:tgtEl>
                                          <p:spTgt spid="84"/>
                                        </p:tgtEl>
                                        <p:attrNameLst>
                                          <p:attrName>style.visibility</p:attrName>
                                        </p:attrNameLst>
                                      </p:cBhvr>
                                      <p:to>
                                        <p:strVal val="hidden"/>
                                      </p:to>
                                    </p:set>
                                  </p:childTnLst>
                                </p:cTn>
                              </p:par>
                              <p:par>
                                <p:cTn id="594" presetID="16" presetClass="exit" presetSubtype="21" fill="hold" grpId="1" nodeType="withEffect">
                                  <p:stCondLst>
                                    <p:cond delay="0"/>
                                  </p:stCondLst>
                                  <p:childTnLst>
                                    <p:animEffect transition="out" filter="barn(inVertical)">
                                      <p:cBhvr>
                                        <p:cTn id="595" dur="500"/>
                                        <p:tgtEl>
                                          <p:spTgt spid="85"/>
                                        </p:tgtEl>
                                      </p:cBhvr>
                                    </p:animEffect>
                                    <p:set>
                                      <p:cBhvr>
                                        <p:cTn id="596" dur="1" fill="hold">
                                          <p:stCondLst>
                                            <p:cond delay="499"/>
                                          </p:stCondLst>
                                        </p:cTn>
                                        <p:tgtEl>
                                          <p:spTgt spid="85"/>
                                        </p:tgtEl>
                                        <p:attrNameLst>
                                          <p:attrName>style.visibility</p:attrName>
                                        </p:attrNameLst>
                                      </p:cBhvr>
                                      <p:to>
                                        <p:strVal val="hidden"/>
                                      </p:to>
                                    </p:set>
                                  </p:childTnLst>
                                </p:cTn>
                              </p:par>
                              <p:par>
                                <p:cTn id="597" presetID="16" presetClass="exit" presetSubtype="21" fill="hold" grpId="1" nodeType="withEffect">
                                  <p:stCondLst>
                                    <p:cond delay="0"/>
                                  </p:stCondLst>
                                  <p:childTnLst>
                                    <p:animEffect transition="out" filter="barn(inVertical)">
                                      <p:cBhvr>
                                        <p:cTn id="598" dur="500"/>
                                        <p:tgtEl>
                                          <p:spTgt spid="86"/>
                                        </p:tgtEl>
                                      </p:cBhvr>
                                    </p:animEffect>
                                    <p:set>
                                      <p:cBhvr>
                                        <p:cTn id="599" dur="1" fill="hold">
                                          <p:stCondLst>
                                            <p:cond delay="499"/>
                                          </p:stCondLst>
                                        </p:cTn>
                                        <p:tgtEl>
                                          <p:spTgt spid="86"/>
                                        </p:tgtEl>
                                        <p:attrNameLst>
                                          <p:attrName>style.visibility</p:attrName>
                                        </p:attrNameLst>
                                      </p:cBhvr>
                                      <p:to>
                                        <p:strVal val="hidden"/>
                                      </p:to>
                                    </p:set>
                                  </p:childTnLst>
                                </p:cTn>
                              </p:par>
                              <p:par>
                                <p:cTn id="600" presetID="16" presetClass="exit" presetSubtype="21" fill="hold" grpId="1" nodeType="withEffect">
                                  <p:stCondLst>
                                    <p:cond delay="0"/>
                                  </p:stCondLst>
                                  <p:childTnLst>
                                    <p:animEffect transition="out" filter="barn(inVertical)">
                                      <p:cBhvr>
                                        <p:cTn id="601" dur="500"/>
                                        <p:tgtEl>
                                          <p:spTgt spid="87"/>
                                        </p:tgtEl>
                                      </p:cBhvr>
                                    </p:animEffect>
                                    <p:set>
                                      <p:cBhvr>
                                        <p:cTn id="602" dur="1" fill="hold">
                                          <p:stCondLst>
                                            <p:cond delay="499"/>
                                          </p:stCondLst>
                                        </p:cTn>
                                        <p:tgtEl>
                                          <p:spTgt spid="87"/>
                                        </p:tgtEl>
                                        <p:attrNameLst>
                                          <p:attrName>style.visibility</p:attrName>
                                        </p:attrNameLst>
                                      </p:cBhvr>
                                      <p:to>
                                        <p:strVal val="hidden"/>
                                      </p:to>
                                    </p:set>
                                  </p:childTnLst>
                                </p:cTn>
                              </p:par>
                              <p:par>
                                <p:cTn id="603" presetID="16" presetClass="exit" presetSubtype="21" fill="hold" grpId="1" nodeType="withEffect">
                                  <p:stCondLst>
                                    <p:cond delay="0"/>
                                  </p:stCondLst>
                                  <p:childTnLst>
                                    <p:animEffect transition="out" filter="barn(inVertical)">
                                      <p:cBhvr>
                                        <p:cTn id="604" dur="500"/>
                                        <p:tgtEl>
                                          <p:spTgt spid="88"/>
                                        </p:tgtEl>
                                      </p:cBhvr>
                                    </p:animEffect>
                                    <p:set>
                                      <p:cBhvr>
                                        <p:cTn id="605" dur="1" fill="hold">
                                          <p:stCondLst>
                                            <p:cond delay="499"/>
                                          </p:stCondLst>
                                        </p:cTn>
                                        <p:tgtEl>
                                          <p:spTgt spid="88"/>
                                        </p:tgtEl>
                                        <p:attrNameLst>
                                          <p:attrName>style.visibility</p:attrName>
                                        </p:attrNameLst>
                                      </p:cBhvr>
                                      <p:to>
                                        <p:strVal val="hidden"/>
                                      </p:to>
                                    </p:set>
                                  </p:childTnLst>
                                </p:cTn>
                              </p:par>
                              <p:par>
                                <p:cTn id="606" presetID="16" presetClass="exit" presetSubtype="21" fill="hold" grpId="1" nodeType="withEffect">
                                  <p:stCondLst>
                                    <p:cond delay="0"/>
                                  </p:stCondLst>
                                  <p:childTnLst>
                                    <p:animEffect transition="out" filter="barn(inVertical)">
                                      <p:cBhvr>
                                        <p:cTn id="607" dur="500"/>
                                        <p:tgtEl>
                                          <p:spTgt spid="89"/>
                                        </p:tgtEl>
                                      </p:cBhvr>
                                    </p:animEffect>
                                    <p:set>
                                      <p:cBhvr>
                                        <p:cTn id="608" dur="1" fill="hold">
                                          <p:stCondLst>
                                            <p:cond delay="499"/>
                                          </p:stCondLst>
                                        </p:cTn>
                                        <p:tgtEl>
                                          <p:spTgt spid="89"/>
                                        </p:tgtEl>
                                        <p:attrNameLst>
                                          <p:attrName>style.visibility</p:attrName>
                                        </p:attrNameLst>
                                      </p:cBhvr>
                                      <p:to>
                                        <p:strVal val="hidden"/>
                                      </p:to>
                                    </p:set>
                                  </p:childTnLst>
                                </p:cTn>
                              </p:par>
                              <p:par>
                                <p:cTn id="609" presetID="16" presetClass="exit" presetSubtype="21" fill="hold" grpId="1" nodeType="withEffect">
                                  <p:stCondLst>
                                    <p:cond delay="0"/>
                                  </p:stCondLst>
                                  <p:childTnLst>
                                    <p:animEffect transition="out" filter="barn(inVertical)">
                                      <p:cBhvr>
                                        <p:cTn id="610" dur="500"/>
                                        <p:tgtEl>
                                          <p:spTgt spid="90"/>
                                        </p:tgtEl>
                                      </p:cBhvr>
                                    </p:animEffect>
                                    <p:set>
                                      <p:cBhvr>
                                        <p:cTn id="611" dur="1" fill="hold">
                                          <p:stCondLst>
                                            <p:cond delay="499"/>
                                          </p:stCondLst>
                                        </p:cTn>
                                        <p:tgtEl>
                                          <p:spTgt spid="90"/>
                                        </p:tgtEl>
                                        <p:attrNameLst>
                                          <p:attrName>style.visibility</p:attrName>
                                        </p:attrNameLst>
                                      </p:cBhvr>
                                      <p:to>
                                        <p:strVal val="hidden"/>
                                      </p:to>
                                    </p:set>
                                  </p:childTnLst>
                                </p:cTn>
                              </p:par>
                              <p:par>
                                <p:cTn id="612" presetID="16" presetClass="exit" presetSubtype="21" fill="hold" grpId="1" nodeType="withEffect">
                                  <p:stCondLst>
                                    <p:cond delay="0"/>
                                  </p:stCondLst>
                                  <p:childTnLst>
                                    <p:animEffect transition="out" filter="barn(inVertical)">
                                      <p:cBhvr>
                                        <p:cTn id="613" dur="500"/>
                                        <p:tgtEl>
                                          <p:spTgt spid="91"/>
                                        </p:tgtEl>
                                      </p:cBhvr>
                                    </p:animEffect>
                                    <p:set>
                                      <p:cBhvr>
                                        <p:cTn id="614" dur="1" fill="hold">
                                          <p:stCondLst>
                                            <p:cond delay="499"/>
                                          </p:stCondLst>
                                        </p:cTn>
                                        <p:tgtEl>
                                          <p:spTgt spid="91"/>
                                        </p:tgtEl>
                                        <p:attrNameLst>
                                          <p:attrName>style.visibility</p:attrName>
                                        </p:attrNameLst>
                                      </p:cBhvr>
                                      <p:to>
                                        <p:strVal val="hidden"/>
                                      </p:to>
                                    </p:set>
                                  </p:childTnLst>
                                </p:cTn>
                              </p:par>
                              <p:par>
                                <p:cTn id="615" presetID="16" presetClass="exit" presetSubtype="21" fill="hold" grpId="1" nodeType="withEffect">
                                  <p:stCondLst>
                                    <p:cond delay="0"/>
                                  </p:stCondLst>
                                  <p:childTnLst>
                                    <p:animEffect transition="out" filter="barn(inVertical)">
                                      <p:cBhvr>
                                        <p:cTn id="616" dur="500"/>
                                        <p:tgtEl>
                                          <p:spTgt spid="92"/>
                                        </p:tgtEl>
                                      </p:cBhvr>
                                    </p:animEffect>
                                    <p:set>
                                      <p:cBhvr>
                                        <p:cTn id="617" dur="1" fill="hold">
                                          <p:stCondLst>
                                            <p:cond delay="499"/>
                                          </p:stCondLst>
                                        </p:cTn>
                                        <p:tgtEl>
                                          <p:spTgt spid="92"/>
                                        </p:tgtEl>
                                        <p:attrNameLst>
                                          <p:attrName>style.visibility</p:attrName>
                                        </p:attrNameLst>
                                      </p:cBhvr>
                                      <p:to>
                                        <p:strVal val="hidden"/>
                                      </p:to>
                                    </p:set>
                                  </p:childTnLst>
                                </p:cTn>
                              </p:par>
                              <p:par>
                                <p:cTn id="618" presetID="16" presetClass="exit" presetSubtype="21" fill="hold" grpId="1" nodeType="withEffect">
                                  <p:stCondLst>
                                    <p:cond delay="0"/>
                                  </p:stCondLst>
                                  <p:childTnLst>
                                    <p:animEffect transition="out" filter="barn(inVertical)">
                                      <p:cBhvr>
                                        <p:cTn id="619" dur="500"/>
                                        <p:tgtEl>
                                          <p:spTgt spid="93"/>
                                        </p:tgtEl>
                                      </p:cBhvr>
                                    </p:animEffect>
                                    <p:set>
                                      <p:cBhvr>
                                        <p:cTn id="620" dur="1" fill="hold">
                                          <p:stCondLst>
                                            <p:cond delay="499"/>
                                          </p:stCondLst>
                                        </p:cTn>
                                        <p:tgtEl>
                                          <p:spTgt spid="93"/>
                                        </p:tgtEl>
                                        <p:attrNameLst>
                                          <p:attrName>style.visibility</p:attrName>
                                        </p:attrNameLst>
                                      </p:cBhvr>
                                      <p:to>
                                        <p:strVal val="hidden"/>
                                      </p:to>
                                    </p:set>
                                  </p:childTnLst>
                                </p:cTn>
                              </p:par>
                              <p:par>
                                <p:cTn id="621" presetID="16" presetClass="exit" presetSubtype="21" fill="hold" grpId="1" nodeType="withEffect">
                                  <p:stCondLst>
                                    <p:cond delay="0"/>
                                  </p:stCondLst>
                                  <p:childTnLst>
                                    <p:animEffect transition="out" filter="barn(inVertical)">
                                      <p:cBhvr>
                                        <p:cTn id="622" dur="500"/>
                                        <p:tgtEl>
                                          <p:spTgt spid="94"/>
                                        </p:tgtEl>
                                      </p:cBhvr>
                                    </p:animEffect>
                                    <p:set>
                                      <p:cBhvr>
                                        <p:cTn id="623" dur="1" fill="hold">
                                          <p:stCondLst>
                                            <p:cond delay="499"/>
                                          </p:stCondLst>
                                        </p:cTn>
                                        <p:tgtEl>
                                          <p:spTgt spid="94"/>
                                        </p:tgtEl>
                                        <p:attrNameLst>
                                          <p:attrName>style.visibility</p:attrName>
                                        </p:attrNameLst>
                                      </p:cBhvr>
                                      <p:to>
                                        <p:strVal val="hidden"/>
                                      </p:to>
                                    </p:set>
                                  </p:childTnLst>
                                </p:cTn>
                              </p:par>
                              <p:par>
                                <p:cTn id="624" presetID="16" presetClass="exit" presetSubtype="21" fill="hold" grpId="1" nodeType="withEffect">
                                  <p:stCondLst>
                                    <p:cond delay="0"/>
                                  </p:stCondLst>
                                  <p:childTnLst>
                                    <p:animEffect transition="out" filter="barn(inVertical)">
                                      <p:cBhvr>
                                        <p:cTn id="625" dur="500"/>
                                        <p:tgtEl>
                                          <p:spTgt spid="95"/>
                                        </p:tgtEl>
                                      </p:cBhvr>
                                    </p:animEffect>
                                    <p:set>
                                      <p:cBhvr>
                                        <p:cTn id="626" dur="1" fill="hold">
                                          <p:stCondLst>
                                            <p:cond delay="499"/>
                                          </p:stCondLst>
                                        </p:cTn>
                                        <p:tgtEl>
                                          <p:spTgt spid="95"/>
                                        </p:tgtEl>
                                        <p:attrNameLst>
                                          <p:attrName>style.visibility</p:attrName>
                                        </p:attrNameLst>
                                      </p:cBhvr>
                                      <p:to>
                                        <p:strVal val="hidden"/>
                                      </p:to>
                                    </p:set>
                                  </p:childTnLst>
                                </p:cTn>
                              </p:par>
                              <p:par>
                                <p:cTn id="627" presetID="16" presetClass="exit" presetSubtype="21" fill="hold" grpId="1" nodeType="withEffect">
                                  <p:stCondLst>
                                    <p:cond delay="0"/>
                                  </p:stCondLst>
                                  <p:childTnLst>
                                    <p:animEffect transition="out" filter="barn(inVertical)">
                                      <p:cBhvr>
                                        <p:cTn id="628" dur="500"/>
                                        <p:tgtEl>
                                          <p:spTgt spid="96"/>
                                        </p:tgtEl>
                                      </p:cBhvr>
                                    </p:animEffect>
                                    <p:set>
                                      <p:cBhvr>
                                        <p:cTn id="629" dur="1" fill="hold">
                                          <p:stCondLst>
                                            <p:cond delay="499"/>
                                          </p:stCondLst>
                                        </p:cTn>
                                        <p:tgtEl>
                                          <p:spTgt spid="96"/>
                                        </p:tgtEl>
                                        <p:attrNameLst>
                                          <p:attrName>style.visibility</p:attrName>
                                        </p:attrNameLst>
                                      </p:cBhvr>
                                      <p:to>
                                        <p:strVal val="hidden"/>
                                      </p:to>
                                    </p:set>
                                  </p:childTnLst>
                                </p:cTn>
                              </p:par>
                              <p:par>
                                <p:cTn id="630" presetID="16" presetClass="exit" presetSubtype="21" fill="hold" grpId="1" nodeType="withEffect">
                                  <p:stCondLst>
                                    <p:cond delay="0"/>
                                  </p:stCondLst>
                                  <p:childTnLst>
                                    <p:animEffect transition="out" filter="barn(inVertical)">
                                      <p:cBhvr>
                                        <p:cTn id="631" dur="500"/>
                                        <p:tgtEl>
                                          <p:spTgt spid="97"/>
                                        </p:tgtEl>
                                      </p:cBhvr>
                                    </p:animEffect>
                                    <p:set>
                                      <p:cBhvr>
                                        <p:cTn id="632" dur="1" fill="hold">
                                          <p:stCondLst>
                                            <p:cond delay="499"/>
                                          </p:stCondLst>
                                        </p:cTn>
                                        <p:tgtEl>
                                          <p:spTgt spid="97"/>
                                        </p:tgtEl>
                                        <p:attrNameLst>
                                          <p:attrName>style.visibility</p:attrName>
                                        </p:attrNameLst>
                                      </p:cBhvr>
                                      <p:to>
                                        <p:strVal val="hidden"/>
                                      </p:to>
                                    </p:set>
                                  </p:childTnLst>
                                </p:cTn>
                              </p:par>
                              <p:par>
                                <p:cTn id="633" presetID="16" presetClass="exit" presetSubtype="21" fill="hold" grpId="1" nodeType="withEffect">
                                  <p:stCondLst>
                                    <p:cond delay="0"/>
                                  </p:stCondLst>
                                  <p:childTnLst>
                                    <p:animEffect transition="out" filter="barn(inVertical)">
                                      <p:cBhvr>
                                        <p:cTn id="634" dur="500"/>
                                        <p:tgtEl>
                                          <p:spTgt spid="98"/>
                                        </p:tgtEl>
                                      </p:cBhvr>
                                    </p:animEffect>
                                    <p:set>
                                      <p:cBhvr>
                                        <p:cTn id="635" dur="1" fill="hold">
                                          <p:stCondLst>
                                            <p:cond delay="499"/>
                                          </p:stCondLst>
                                        </p:cTn>
                                        <p:tgtEl>
                                          <p:spTgt spid="98"/>
                                        </p:tgtEl>
                                        <p:attrNameLst>
                                          <p:attrName>style.visibility</p:attrName>
                                        </p:attrNameLst>
                                      </p:cBhvr>
                                      <p:to>
                                        <p:strVal val="hidden"/>
                                      </p:to>
                                    </p:set>
                                  </p:childTnLst>
                                </p:cTn>
                              </p:par>
                              <p:par>
                                <p:cTn id="636" presetID="16" presetClass="exit" presetSubtype="21" fill="hold" grpId="1" nodeType="withEffect">
                                  <p:stCondLst>
                                    <p:cond delay="0"/>
                                  </p:stCondLst>
                                  <p:childTnLst>
                                    <p:animEffect transition="out" filter="barn(inVertical)">
                                      <p:cBhvr>
                                        <p:cTn id="637" dur="500"/>
                                        <p:tgtEl>
                                          <p:spTgt spid="99"/>
                                        </p:tgtEl>
                                      </p:cBhvr>
                                    </p:animEffect>
                                    <p:set>
                                      <p:cBhvr>
                                        <p:cTn id="638" dur="1" fill="hold">
                                          <p:stCondLst>
                                            <p:cond delay="499"/>
                                          </p:stCondLst>
                                        </p:cTn>
                                        <p:tgtEl>
                                          <p:spTgt spid="99"/>
                                        </p:tgtEl>
                                        <p:attrNameLst>
                                          <p:attrName>style.visibility</p:attrName>
                                        </p:attrNameLst>
                                      </p:cBhvr>
                                      <p:to>
                                        <p:strVal val="hidden"/>
                                      </p:to>
                                    </p:set>
                                  </p:childTnLst>
                                </p:cTn>
                              </p:par>
                              <p:par>
                                <p:cTn id="639" presetID="16" presetClass="exit" presetSubtype="21" fill="hold" grpId="1" nodeType="withEffect">
                                  <p:stCondLst>
                                    <p:cond delay="0"/>
                                  </p:stCondLst>
                                  <p:childTnLst>
                                    <p:animEffect transition="out" filter="barn(inVertical)">
                                      <p:cBhvr>
                                        <p:cTn id="640" dur="500"/>
                                        <p:tgtEl>
                                          <p:spTgt spid="100"/>
                                        </p:tgtEl>
                                      </p:cBhvr>
                                    </p:animEffect>
                                    <p:set>
                                      <p:cBhvr>
                                        <p:cTn id="641" dur="1" fill="hold">
                                          <p:stCondLst>
                                            <p:cond delay="499"/>
                                          </p:stCondLst>
                                        </p:cTn>
                                        <p:tgtEl>
                                          <p:spTgt spid="100"/>
                                        </p:tgtEl>
                                        <p:attrNameLst>
                                          <p:attrName>style.visibility</p:attrName>
                                        </p:attrNameLst>
                                      </p:cBhvr>
                                      <p:to>
                                        <p:strVal val="hidden"/>
                                      </p:to>
                                    </p:set>
                                  </p:childTnLst>
                                </p:cTn>
                              </p:par>
                              <p:par>
                                <p:cTn id="642" presetID="16" presetClass="exit" presetSubtype="21" fill="hold" grpId="1" nodeType="withEffect">
                                  <p:stCondLst>
                                    <p:cond delay="0"/>
                                  </p:stCondLst>
                                  <p:childTnLst>
                                    <p:animEffect transition="out" filter="barn(inVertical)">
                                      <p:cBhvr>
                                        <p:cTn id="643" dur="500"/>
                                        <p:tgtEl>
                                          <p:spTgt spid="101"/>
                                        </p:tgtEl>
                                      </p:cBhvr>
                                    </p:animEffect>
                                    <p:set>
                                      <p:cBhvr>
                                        <p:cTn id="644" dur="1" fill="hold">
                                          <p:stCondLst>
                                            <p:cond delay="499"/>
                                          </p:stCondLst>
                                        </p:cTn>
                                        <p:tgtEl>
                                          <p:spTgt spid="101"/>
                                        </p:tgtEl>
                                        <p:attrNameLst>
                                          <p:attrName>style.visibility</p:attrName>
                                        </p:attrNameLst>
                                      </p:cBhvr>
                                      <p:to>
                                        <p:strVal val="hidden"/>
                                      </p:to>
                                    </p:set>
                                  </p:childTnLst>
                                </p:cTn>
                              </p:par>
                              <p:par>
                                <p:cTn id="645" presetID="16" presetClass="exit" presetSubtype="21" fill="hold" grpId="1" nodeType="withEffect">
                                  <p:stCondLst>
                                    <p:cond delay="0"/>
                                  </p:stCondLst>
                                  <p:childTnLst>
                                    <p:animEffect transition="out" filter="barn(inVertical)">
                                      <p:cBhvr>
                                        <p:cTn id="646" dur="500"/>
                                        <p:tgtEl>
                                          <p:spTgt spid="102"/>
                                        </p:tgtEl>
                                      </p:cBhvr>
                                    </p:animEffect>
                                    <p:set>
                                      <p:cBhvr>
                                        <p:cTn id="647" dur="1" fill="hold">
                                          <p:stCondLst>
                                            <p:cond delay="499"/>
                                          </p:stCondLst>
                                        </p:cTn>
                                        <p:tgtEl>
                                          <p:spTgt spid="102"/>
                                        </p:tgtEl>
                                        <p:attrNameLst>
                                          <p:attrName>style.visibility</p:attrName>
                                        </p:attrNameLst>
                                      </p:cBhvr>
                                      <p:to>
                                        <p:strVal val="hidden"/>
                                      </p:to>
                                    </p:set>
                                  </p:childTnLst>
                                </p:cTn>
                              </p:par>
                              <p:par>
                                <p:cTn id="648" presetID="16" presetClass="exit" presetSubtype="21" fill="hold" grpId="1" nodeType="withEffect">
                                  <p:stCondLst>
                                    <p:cond delay="0"/>
                                  </p:stCondLst>
                                  <p:childTnLst>
                                    <p:animEffect transition="out" filter="barn(inVertical)">
                                      <p:cBhvr>
                                        <p:cTn id="649" dur="500"/>
                                        <p:tgtEl>
                                          <p:spTgt spid="103"/>
                                        </p:tgtEl>
                                      </p:cBhvr>
                                    </p:animEffect>
                                    <p:set>
                                      <p:cBhvr>
                                        <p:cTn id="650" dur="1" fill="hold">
                                          <p:stCondLst>
                                            <p:cond delay="499"/>
                                          </p:stCondLst>
                                        </p:cTn>
                                        <p:tgtEl>
                                          <p:spTgt spid="103"/>
                                        </p:tgtEl>
                                        <p:attrNameLst>
                                          <p:attrName>style.visibility</p:attrName>
                                        </p:attrNameLst>
                                      </p:cBhvr>
                                      <p:to>
                                        <p:strVal val="hidden"/>
                                      </p:to>
                                    </p:set>
                                  </p:childTnLst>
                                </p:cTn>
                              </p:par>
                              <p:par>
                                <p:cTn id="651" presetID="16" presetClass="exit" presetSubtype="21" fill="hold" grpId="1" nodeType="withEffect">
                                  <p:stCondLst>
                                    <p:cond delay="0"/>
                                  </p:stCondLst>
                                  <p:childTnLst>
                                    <p:animEffect transition="out" filter="barn(inVertical)">
                                      <p:cBhvr>
                                        <p:cTn id="652" dur="500"/>
                                        <p:tgtEl>
                                          <p:spTgt spid="104"/>
                                        </p:tgtEl>
                                      </p:cBhvr>
                                    </p:animEffect>
                                    <p:set>
                                      <p:cBhvr>
                                        <p:cTn id="653" dur="1" fill="hold">
                                          <p:stCondLst>
                                            <p:cond delay="499"/>
                                          </p:stCondLst>
                                        </p:cTn>
                                        <p:tgtEl>
                                          <p:spTgt spid="104"/>
                                        </p:tgtEl>
                                        <p:attrNameLst>
                                          <p:attrName>style.visibility</p:attrName>
                                        </p:attrNameLst>
                                      </p:cBhvr>
                                      <p:to>
                                        <p:strVal val="hidden"/>
                                      </p:to>
                                    </p:set>
                                  </p:childTnLst>
                                </p:cTn>
                              </p:par>
                              <p:par>
                                <p:cTn id="654" presetID="16" presetClass="exit" presetSubtype="21" fill="hold" grpId="1" nodeType="withEffect">
                                  <p:stCondLst>
                                    <p:cond delay="0"/>
                                  </p:stCondLst>
                                  <p:childTnLst>
                                    <p:animEffect transition="out" filter="barn(inVertical)">
                                      <p:cBhvr>
                                        <p:cTn id="655" dur="500"/>
                                        <p:tgtEl>
                                          <p:spTgt spid="105"/>
                                        </p:tgtEl>
                                      </p:cBhvr>
                                    </p:animEffect>
                                    <p:set>
                                      <p:cBhvr>
                                        <p:cTn id="656" dur="1" fill="hold">
                                          <p:stCondLst>
                                            <p:cond delay="499"/>
                                          </p:stCondLst>
                                        </p:cTn>
                                        <p:tgtEl>
                                          <p:spTgt spid="105"/>
                                        </p:tgtEl>
                                        <p:attrNameLst>
                                          <p:attrName>style.visibility</p:attrName>
                                        </p:attrNameLst>
                                      </p:cBhvr>
                                      <p:to>
                                        <p:strVal val="hidden"/>
                                      </p:to>
                                    </p:set>
                                  </p:childTnLst>
                                </p:cTn>
                              </p:par>
                            </p:childTnLst>
                          </p:cTn>
                        </p:par>
                      </p:childTnLst>
                    </p:cTn>
                  </p:par>
                  <p:par>
                    <p:cTn id="657" fill="hold">
                      <p:stCondLst>
                        <p:cond delay="indefinite"/>
                      </p:stCondLst>
                      <p:childTnLst>
                        <p:par>
                          <p:cTn id="658" fill="hold">
                            <p:stCondLst>
                              <p:cond delay="0"/>
                            </p:stCondLst>
                            <p:childTnLst>
                              <p:par>
                                <p:cTn id="659" presetID="16" presetClass="entr" presetSubtype="21" fill="hold" grpId="0" nodeType="clickEffect">
                                  <p:stCondLst>
                                    <p:cond delay="0"/>
                                  </p:stCondLst>
                                  <p:childTnLst>
                                    <p:set>
                                      <p:cBhvr>
                                        <p:cTn id="660" dur="1" fill="hold">
                                          <p:stCondLst>
                                            <p:cond delay="0"/>
                                          </p:stCondLst>
                                        </p:cTn>
                                        <p:tgtEl>
                                          <p:spTgt spid="147"/>
                                        </p:tgtEl>
                                        <p:attrNameLst>
                                          <p:attrName>style.visibility</p:attrName>
                                        </p:attrNameLst>
                                      </p:cBhvr>
                                      <p:to>
                                        <p:strVal val="visible"/>
                                      </p:to>
                                    </p:set>
                                    <p:animEffect transition="in" filter="barn(inVertical)">
                                      <p:cBhvr>
                                        <p:cTn id="661" dur="1000"/>
                                        <p:tgtEl>
                                          <p:spTgt spid="147"/>
                                        </p:tgtEl>
                                      </p:cBhvr>
                                    </p:animEffect>
                                  </p:childTnLst>
                                </p:cTn>
                              </p:par>
                              <p:par>
                                <p:cTn id="662" presetID="16" presetClass="exit" presetSubtype="21" fill="hold" grpId="0" nodeType="withEffect">
                                  <p:stCondLst>
                                    <p:cond delay="0"/>
                                  </p:stCondLst>
                                  <p:childTnLst>
                                    <p:animEffect transition="out" filter="barn(inVertical)">
                                      <p:cBhvr>
                                        <p:cTn id="663" dur="500"/>
                                        <p:tgtEl>
                                          <p:spTgt spid="126"/>
                                        </p:tgtEl>
                                      </p:cBhvr>
                                    </p:animEffect>
                                    <p:set>
                                      <p:cBhvr>
                                        <p:cTn id="664" dur="1" fill="hold">
                                          <p:stCondLst>
                                            <p:cond delay="499"/>
                                          </p:stCondLst>
                                        </p:cTn>
                                        <p:tgtEl>
                                          <p:spTgt spid="126"/>
                                        </p:tgtEl>
                                        <p:attrNameLst>
                                          <p:attrName>style.visibility</p:attrName>
                                        </p:attrNameLst>
                                      </p:cBhvr>
                                      <p:to>
                                        <p:strVal val="hidden"/>
                                      </p:to>
                                    </p:set>
                                  </p:childTnLst>
                                </p:cTn>
                              </p:par>
                              <p:par>
                                <p:cTn id="665" presetID="16" presetClass="entr" presetSubtype="21" fill="hold" grpId="0" nodeType="withEffect">
                                  <p:stCondLst>
                                    <p:cond delay="0"/>
                                  </p:stCondLst>
                                  <p:childTnLst>
                                    <p:set>
                                      <p:cBhvr>
                                        <p:cTn id="666" dur="1" fill="hold">
                                          <p:stCondLst>
                                            <p:cond delay="0"/>
                                          </p:stCondLst>
                                        </p:cTn>
                                        <p:tgtEl>
                                          <p:spTgt spid="148"/>
                                        </p:tgtEl>
                                        <p:attrNameLst>
                                          <p:attrName>style.visibility</p:attrName>
                                        </p:attrNameLst>
                                      </p:cBhvr>
                                      <p:to>
                                        <p:strVal val="visible"/>
                                      </p:to>
                                    </p:set>
                                    <p:animEffect transition="in" filter="barn(inVertical)">
                                      <p:cBhvr>
                                        <p:cTn id="667" dur="1000"/>
                                        <p:tgtEl>
                                          <p:spTgt spid="148"/>
                                        </p:tgtEl>
                                      </p:cBhvr>
                                    </p:animEffect>
                                  </p:childTnLst>
                                </p:cTn>
                              </p:par>
                              <p:par>
                                <p:cTn id="668" presetID="53" presetClass="entr" presetSubtype="16" fill="hold" nodeType="withEffect">
                                  <p:stCondLst>
                                    <p:cond delay="0"/>
                                  </p:stCondLst>
                                  <p:childTnLst>
                                    <p:set>
                                      <p:cBhvr>
                                        <p:cTn id="669" dur="1" fill="hold">
                                          <p:stCondLst>
                                            <p:cond delay="0"/>
                                          </p:stCondLst>
                                        </p:cTn>
                                        <p:tgtEl>
                                          <p:spTgt spid="4"/>
                                        </p:tgtEl>
                                        <p:attrNameLst>
                                          <p:attrName>style.visibility</p:attrName>
                                        </p:attrNameLst>
                                      </p:cBhvr>
                                      <p:to>
                                        <p:strVal val="visible"/>
                                      </p:to>
                                    </p:set>
                                    <p:anim calcmode="lin" valueType="num">
                                      <p:cBhvr>
                                        <p:cTn id="670" dur="1000" fill="hold"/>
                                        <p:tgtEl>
                                          <p:spTgt spid="4"/>
                                        </p:tgtEl>
                                        <p:attrNameLst>
                                          <p:attrName>ppt_w</p:attrName>
                                        </p:attrNameLst>
                                      </p:cBhvr>
                                      <p:tavLst>
                                        <p:tav tm="0">
                                          <p:val>
                                            <p:fltVal val="0"/>
                                          </p:val>
                                        </p:tav>
                                        <p:tav tm="100000">
                                          <p:val>
                                            <p:strVal val="#ppt_w"/>
                                          </p:val>
                                        </p:tav>
                                      </p:tavLst>
                                    </p:anim>
                                    <p:anim calcmode="lin" valueType="num">
                                      <p:cBhvr>
                                        <p:cTn id="671" dur="1000" fill="hold"/>
                                        <p:tgtEl>
                                          <p:spTgt spid="4"/>
                                        </p:tgtEl>
                                        <p:attrNameLst>
                                          <p:attrName>ppt_h</p:attrName>
                                        </p:attrNameLst>
                                      </p:cBhvr>
                                      <p:tavLst>
                                        <p:tav tm="0">
                                          <p:val>
                                            <p:fltVal val="0"/>
                                          </p:val>
                                        </p:tav>
                                        <p:tav tm="100000">
                                          <p:val>
                                            <p:strVal val="#ppt_h"/>
                                          </p:val>
                                        </p:tav>
                                      </p:tavLst>
                                    </p:anim>
                                    <p:animEffect transition="in" filter="fade">
                                      <p:cBhvr>
                                        <p:cTn id="672" dur="1000"/>
                                        <p:tgtEl>
                                          <p:spTgt spid="4"/>
                                        </p:tgtEl>
                                      </p:cBhvr>
                                    </p:animEffect>
                                  </p:childTnLst>
                                </p:cTn>
                              </p:par>
                            </p:childTnLst>
                          </p:cTn>
                        </p:par>
                      </p:childTnLst>
                    </p:cTn>
                  </p:par>
                  <p:par>
                    <p:cTn id="673" fill="hold">
                      <p:stCondLst>
                        <p:cond delay="indefinite"/>
                      </p:stCondLst>
                      <p:childTnLst>
                        <p:par>
                          <p:cTn id="674" fill="hold">
                            <p:stCondLst>
                              <p:cond delay="0"/>
                            </p:stCondLst>
                            <p:childTnLst>
                              <p:par>
                                <p:cTn id="675" presetID="21" presetClass="exit" presetSubtype="1" fill="hold" grpId="1" nodeType="clickEffect">
                                  <p:stCondLst>
                                    <p:cond delay="0"/>
                                  </p:stCondLst>
                                  <p:childTnLst>
                                    <p:animEffect transition="out" filter="wheel(1)">
                                      <p:cBhvr>
                                        <p:cTn id="676" dur="2000"/>
                                        <p:tgtEl>
                                          <p:spTgt spid="106"/>
                                        </p:tgtEl>
                                      </p:cBhvr>
                                    </p:animEffect>
                                    <p:set>
                                      <p:cBhvr>
                                        <p:cTn id="677" dur="1" fill="hold">
                                          <p:stCondLst>
                                            <p:cond delay="1999"/>
                                          </p:stCondLst>
                                        </p:cTn>
                                        <p:tgtEl>
                                          <p:spTgt spid="106"/>
                                        </p:tgtEl>
                                        <p:attrNameLst>
                                          <p:attrName>style.visibility</p:attrName>
                                        </p:attrNameLst>
                                      </p:cBhvr>
                                      <p:to>
                                        <p:strVal val="hidden"/>
                                      </p:to>
                                    </p:set>
                                  </p:childTnLst>
                                </p:cTn>
                              </p:par>
                              <p:par>
                                <p:cTn id="678" presetID="21" presetClass="exit" presetSubtype="1" fill="hold" grpId="1" nodeType="withEffect">
                                  <p:stCondLst>
                                    <p:cond delay="0"/>
                                  </p:stCondLst>
                                  <p:childTnLst>
                                    <p:animEffect transition="out" filter="wheel(1)">
                                      <p:cBhvr>
                                        <p:cTn id="679" dur="2000"/>
                                        <p:tgtEl>
                                          <p:spTgt spid="107"/>
                                        </p:tgtEl>
                                      </p:cBhvr>
                                    </p:animEffect>
                                    <p:set>
                                      <p:cBhvr>
                                        <p:cTn id="680" dur="1" fill="hold">
                                          <p:stCondLst>
                                            <p:cond delay="1999"/>
                                          </p:stCondLst>
                                        </p:cTn>
                                        <p:tgtEl>
                                          <p:spTgt spid="107"/>
                                        </p:tgtEl>
                                        <p:attrNameLst>
                                          <p:attrName>style.visibility</p:attrName>
                                        </p:attrNameLst>
                                      </p:cBhvr>
                                      <p:to>
                                        <p:strVal val="hidden"/>
                                      </p:to>
                                    </p:set>
                                  </p:childTnLst>
                                </p:cTn>
                              </p:par>
                              <p:par>
                                <p:cTn id="681" presetID="21" presetClass="exit" presetSubtype="1" fill="hold" grpId="1" nodeType="withEffect">
                                  <p:stCondLst>
                                    <p:cond delay="0"/>
                                  </p:stCondLst>
                                  <p:childTnLst>
                                    <p:animEffect transition="out" filter="wheel(1)">
                                      <p:cBhvr>
                                        <p:cTn id="682" dur="2000"/>
                                        <p:tgtEl>
                                          <p:spTgt spid="108"/>
                                        </p:tgtEl>
                                      </p:cBhvr>
                                    </p:animEffect>
                                    <p:set>
                                      <p:cBhvr>
                                        <p:cTn id="683" dur="1" fill="hold">
                                          <p:stCondLst>
                                            <p:cond delay="1999"/>
                                          </p:stCondLst>
                                        </p:cTn>
                                        <p:tgtEl>
                                          <p:spTgt spid="108"/>
                                        </p:tgtEl>
                                        <p:attrNameLst>
                                          <p:attrName>style.visibility</p:attrName>
                                        </p:attrNameLst>
                                      </p:cBhvr>
                                      <p:to>
                                        <p:strVal val="hidden"/>
                                      </p:to>
                                    </p:set>
                                  </p:childTnLst>
                                </p:cTn>
                              </p:par>
                              <p:par>
                                <p:cTn id="684" presetID="21" presetClass="exit" presetSubtype="1" fill="hold" grpId="1" nodeType="withEffect">
                                  <p:stCondLst>
                                    <p:cond delay="0"/>
                                  </p:stCondLst>
                                  <p:childTnLst>
                                    <p:animEffect transition="out" filter="wheel(1)">
                                      <p:cBhvr>
                                        <p:cTn id="685" dur="2000"/>
                                        <p:tgtEl>
                                          <p:spTgt spid="109"/>
                                        </p:tgtEl>
                                      </p:cBhvr>
                                    </p:animEffect>
                                    <p:set>
                                      <p:cBhvr>
                                        <p:cTn id="686" dur="1" fill="hold">
                                          <p:stCondLst>
                                            <p:cond delay="1999"/>
                                          </p:stCondLst>
                                        </p:cTn>
                                        <p:tgtEl>
                                          <p:spTgt spid="109"/>
                                        </p:tgtEl>
                                        <p:attrNameLst>
                                          <p:attrName>style.visibility</p:attrName>
                                        </p:attrNameLst>
                                      </p:cBhvr>
                                      <p:to>
                                        <p:strVal val="hidden"/>
                                      </p:to>
                                    </p:set>
                                  </p:childTnLst>
                                </p:cTn>
                              </p:par>
                              <p:par>
                                <p:cTn id="687" presetID="21" presetClass="exit" presetSubtype="1" fill="hold" grpId="1" nodeType="withEffect">
                                  <p:stCondLst>
                                    <p:cond delay="0"/>
                                  </p:stCondLst>
                                  <p:childTnLst>
                                    <p:animEffect transition="out" filter="wheel(1)">
                                      <p:cBhvr>
                                        <p:cTn id="688" dur="2000"/>
                                        <p:tgtEl>
                                          <p:spTgt spid="110"/>
                                        </p:tgtEl>
                                      </p:cBhvr>
                                    </p:animEffect>
                                    <p:set>
                                      <p:cBhvr>
                                        <p:cTn id="689" dur="1" fill="hold">
                                          <p:stCondLst>
                                            <p:cond delay="1999"/>
                                          </p:stCondLst>
                                        </p:cTn>
                                        <p:tgtEl>
                                          <p:spTgt spid="110"/>
                                        </p:tgtEl>
                                        <p:attrNameLst>
                                          <p:attrName>style.visibility</p:attrName>
                                        </p:attrNameLst>
                                      </p:cBhvr>
                                      <p:to>
                                        <p:strVal val="hidden"/>
                                      </p:to>
                                    </p:set>
                                  </p:childTnLst>
                                </p:cTn>
                              </p:par>
                              <p:par>
                                <p:cTn id="690" presetID="21" presetClass="exit" presetSubtype="1" fill="hold" grpId="1" nodeType="withEffect">
                                  <p:stCondLst>
                                    <p:cond delay="0"/>
                                  </p:stCondLst>
                                  <p:childTnLst>
                                    <p:animEffect transition="out" filter="wheel(1)">
                                      <p:cBhvr>
                                        <p:cTn id="691" dur="2000"/>
                                        <p:tgtEl>
                                          <p:spTgt spid="111"/>
                                        </p:tgtEl>
                                      </p:cBhvr>
                                    </p:animEffect>
                                    <p:set>
                                      <p:cBhvr>
                                        <p:cTn id="692" dur="1" fill="hold">
                                          <p:stCondLst>
                                            <p:cond delay="1999"/>
                                          </p:stCondLst>
                                        </p:cTn>
                                        <p:tgtEl>
                                          <p:spTgt spid="111"/>
                                        </p:tgtEl>
                                        <p:attrNameLst>
                                          <p:attrName>style.visibility</p:attrName>
                                        </p:attrNameLst>
                                      </p:cBhvr>
                                      <p:to>
                                        <p:strVal val="hidden"/>
                                      </p:to>
                                    </p:set>
                                  </p:childTnLst>
                                </p:cTn>
                              </p:par>
                              <p:par>
                                <p:cTn id="693" presetID="21" presetClass="exit" presetSubtype="1" fill="hold" grpId="1" nodeType="withEffect">
                                  <p:stCondLst>
                                    <p:cond delay="0"/>
                                  </p:stCondLst>
                                  <p:childTnLst>
                                    <p:animEffect transition="out" filter="wheel(1)">
                                      <p:cBhvr>
                                        <p:cTn id="694" dur="2000"/>
                                        <p:tgtEl>
                                          <p:spTgt spid="112"/>
                                        </p:tgtEl>
                                      </p:cBhvr>
                                    </p:animEffect>
                                    <p:set>
                                      <p:cBhvr>
                                        <p:cTn id="695" dur="1" fill="hold">
                                          <p:stCondLst>
                                            <p:cond delay="1999"/>
                                          </p:stCondLst>
                                        </p:cTn>
                                        <p:tgtEl>
                                          <p:spTgt spid="112"/>
                                        </p:tgtEl>
                                        <p:attrNameLst>
                                          <p:attrName>style.visibility</p:attrName>
                                        </p:attrNameLst>
                                      </p:cBhvr>
                                      <p:to>
                                        <p:strVal val="hidden"/>
                                      </p:to>
                                    </p:set>
                                  </p:childTnLst>
                                </p:cTn>
                              </p:par>
                              <p:par>
                                <p:cTn id="696" presetID="21" presetClass="exit" presetSubtype="1" fill="hold" grpId="1" nodeType="withEffect">
                                  <p:stCondLst>
                                    <p:cond delay="0"/>
                                  </p:stCondLst>
                                  <p:childTnLst>
                                    <p:animEffect transition="out" filter="wheel(1)">
                                      <p:cBhvr>
                                        <p:cTn id="697" dur="2000"/>
                                        <p:tgtEl>
                                          <p:spTgt spid="113"/>
                                        </p:tgtEl>
                                      </p:cBhvr>
                                    </p:animEffect>
                                    <p:set>
                                      <p:cBhvr>
                                        <p:cTn id="698" dur="1" fill="hold">
                                          <p:stCondLst>
                                            <p:cond delay="1999"/>
                                          </p:stCondLst>
                                        </p:cTn>
                                        <p:tgtEl>
                                          <p:spTgt spid="113"/>
                                        </p:tgtEl>
                                        <p:attrNameLst>
                                          <p:attrName>style.visibility</p:attrName>
                                        </p:attrNameLst>
                                      </p:cBhvr>
                                      <p:to>
                                        <p:strVal val="hidden"/>
                                      </p:to>
                                    </p:set>
                                  </p:childTnLst>
                                </p:cTn>
                              </p:par>
                              <p:par>
                                <p:cTn id="699" presetID="21" presetClass="exit" presetSubtype="1" fill="hold" grpId="1" nodeType="withEffect">
                                  <p:stCondLst>
                                    <p:cond delay="0"/>
                                  </p:stCondLst>
                                  <p:childTnLst>
                                    <p:animEffect transition="out" filter="wheel(1)">
                                      <p:cBhvr>
                                        <p:cTn id="700" dur="2000"/>
                                        <p:tgtEl>
                                          <p:spTgt spid="114"/>
                                        </p:tgtEl>
                                      </p:cBhvr>
                                    </p:animEffect>
                                    <p:set>
                                      <p:cBhvr>
                                        <p:cTn id="701" dur="1" fill="hold">
                                          <p:stCondLst>
                                            <p:cond delay="1999"/>
                                          </p:stCondLst>
                                        </p:cTn>
                                        <p:tgtEl>
                                          <p:spTgt spid="114"/>
                                        </p:tgtEl>
                                        <p:attrNameLst>
                                          <p:attrName>style.visibility</p:attrName>
                                        </p:attrNameLst>
                                      </p:cBhvr>
                                      <p:to>
                                        <p:strVal val="hidden"/>
                                      </p:to>
                                    </p:set>
                                  </p:childTnLst>
                                </p:cTn>
                              </p:par>
                              <p:par>
                                <p:cTn id="702" presetID="21" presetClass="exit" presetSubtype="1" fill="hold" grpId="1" nodeType="withEffect">
                                  <p:stCondLst>
                                    <p:cond delay="0"/>
                                  </p:stCondLst>
                                  <p:childTnLst>
                                    <p:animEffect transition="out" filter="wheel(1)">
                                      <p:cBhvr>
                                        <p:cTn id="703" dur="2000"/>
                                        <p:tgtEl>
                                          <p:spTgt spid="115"/>
                                        </p:tgtEl>
                                      </p:cBhvr>
                                    </p:animEffect>
                                    <p:set>
                                      <p:cBhvr>
                                        <p:cTn id="704" dur="1" fill="hold">
                                          <p:stCondLst>
                                            <p:cond delay="1999"/>
                                          </p:stCondLst>
                                        </p:cTn>
                                        <p:tgtEl>
                                          <p:spTgt spid="115"/>
                                        </p:tgtEl>
                                        <p:attrNameLst>
                                          <p:attrName>style.visibility</p:attrName>
                                        </p:attrNameLst>
                                      </p:cBhvr>
                                      <p:to>
                                        <p:strVal val="hidden"/>
                                      </p:to>
                                    </p:set>
                                  </p:childTnLst>
                                </p:cTn>
                              </p:par>
                              <p:par>
                                <p:cTn id="705" presetID="21" presetClass="exit" presetSubtype="1" fill="hold" grpId="1" nodeType="withEffect">
                                  <p:stCondLst>
                                    <p:cond delay="0"/>
                                  </p:stCondLst>
                                  <p:childTnLst>
                                    <p:animEffect transition="out" filter="wheel(1)">
                                      <p:cBhvr>
                                        <p:cTn id="706" dur="2000"/>
                                        <p:tgtEl>
                                          <p:spTgt spid="116"/>
                                        </p:tgtEl>
                                      </p:cBhvr>
                                    </p:animEffect>
                                    <p:set>
                                      <p:cBhvr>
                                        <p:cTn id="707" dur="1" fill="hold">
                                          <p:stCondLst>
                                            <p:cond delay="1999"/>
                                          </p:stCondLst>
                                        </p:cTn>
                                        <p:tgtEl>
                                          <p:spTgt spid="116"/>
                                        </p:tgtEl>
                                        <p:attrNameLst>
                                          <p:attrName>style.visibility</p:attrName>
                                        </p:attrNameLst>
                                      </p:cBhvr>
                                      <p:to>
                                        <p:strVal val="hidden"/>
                                      </p:to>
                                    </p:set>
                                  </p:childTnLst>
                                </p:cTn>
                              </p:par>
                              <p:par>
                                <p:cTn id="708" presetID="21" presetClass="exit" presetSubtype="1" fill="hold" grpId="1" nodeType="withEffect">
                                  <p:stCondLst>
                                    <p:cond delay="0"/>
                                  </p:stCondLst>
                                  <p:childTnLst>
                                    <p:animEffect transition="out" filter="wheel(1)">
                                      <p:cBhvr>
                                        <p:cTn id="709" dur="2000"/>
                                        <p:tgtEl>
                                          <p:spTgt spid="117"/>
                                        </p:tgtEl>
                                      </p:cBhvr>
                                    </p:animEffect>
                                    <p:set>
                                      <p:cBhvr>
                                        <p:cTn id="710" dur="1" fill="hold">
                                          <p:stCondLst>
                                            <p:cond delay="1999"/>
                                          </p:stCondLst>
                                        </p:cTn>
                                        <p:tgtEl>
                                          <p:spTgt spid="117"/>
                                        </p:tgtEl>
                                        <p:attrNameLst>
                                          <p:attrName>style.visibility</p:attrName>
                                        </p:attrNameLst>
                                      </p:cBhvr>
                                      <p:to>
                                        <p:strVal val="hidden"/>
                                      </p:to>
                                    </p:set>
                                  </p:childTnLst>
                                </p:cTn>
                              </p:par>
                              <p:par>
                                <p:cTn id="711" presetID="21" presetClass="exit" presetSubtype="1" fill="hold" grpId="1" nodeType="withEffect">
                                  <p:stCondLst>
                                    <p:cond delay="0"/>
                                  </p:stCondLst>
                                  <p:childTnLst>
                                    <p:animEffect transition="out" filter="wheel(1)">
                                      <p:cBhvr>
                                        <p:cTn id="712" dur="2000"/>
                                        <p:tgtEl>
                                          <p:spTgt spid="118"/>
                                        </p:tgtEl>
                                      </p:cBhvr>
                                    </p:animEffect>
                                    <p:set>
                                      <p:cBhvr>
                                        <p:cTn id="713" dur="1" fill="hold">
                                          <p:stCondLst>
                                            <p:cond delay="1999"/>
                                          </p:stCondLst>
                                        </p:cTn>
                                        <p:tgtEl>
                                          <p:spTgt spid="118"/>
                                        </p:tgtEl>
                                        <p:attrNameLst>
                                          <p:attrName>style.visibility</p:attrName>
                                        </p:attrNameLst>
                                      </p:cBhvr>
                                      <p:to>
                                        <p:strVal val="hidden"/>
                                      </p:to>
                                    </p:set>
                                  </p:childTnLst>
                                </p:cTn>
                              </p:par>
                              <p:par>
                                <p:cTn id="714" presetID="21" presetClass="exit" presetSubtype="1" fill="hold" grpId="1" nodeType="withEffect">
                                  <p:stCondLst>
                                    <p:cond delay="0"/>
                                  </p:stCondLst>
                                  <p:childTnLst>
                                    <p:animEffect transition="out" filter="wheel(1)">
                                      <p:cBhvr>
                                        <p:cTn id="715" dur="2000"/>
                                        <p:tgtEl>
                                          <p:spTgt spid="119"/>
                                        </p:tgtEl>
                                      </p:cBhvr>
                                    </p:animEffect>
                                    <p:set>
                                      <p:cBhvr>
                                        <p:cTn id="716" dur="1" fill="hold">
                                          <p:stCondLst>
                                            <p:cond delay="1999"/>
                                          </p:stCondLst>
                                        </p:cTn>
                                        <p:tgtEl>
                                          <p:spTgt spid="119"/>
                                        </p:tgtEl>
                                        <p:attrNameLst>
                                          <p:attrName>style.visibility</p:attrName>
                                        </p:attrNameLst>
                                      </p:cBhvr>
                                      <p:to>
                                        <p:strVal val="hidden"/>
                                      </p:to>
                                    </p:set>
                                  </p:childTnLst>
                                </p:cTn>
                              </p:par>
                              <p:par>
                                <p:cTn id="717" presetID="21" presetClass="exit" presetSubtype="1" fill="hold" grpId="1" nodeType="withEffect">
                                  <p:stCondLst>
                                    <p:cond delay="0"/>
                                  </p:stCondLst>
                                  <p:childTnLst>
                                    <p:animEffect transition="out" filter="wheel(1)">
                                      <p:cBhvr>
                                        <p:cTn id="718" dur="2000"/>
                                        <p:tgtEl>
                                          <p:spTgt spid="120"/>
                                        </p:tgtEl>
                                      </p:cBhvr>
                                    </p:animEffect>
                                    <p:set>
                                      <p:cBhvr>
                                        <p:cTn id="719" dur="1" fill="hold">
                                          <p:stCondLst>
                                            <p:cond delay="1999"/>
                                          </p:stCondLst>
                                        </p:cTn>
                                        <p:tgtEl>
                                          <p:spTgt spid="120"/>
                                        </p:tgtEl>
                                        <p:attrNameLst>
                                          <p:attrName>style.visibility</p:attrName>
                                        </p:attrNameLst>
                                      </p:cBhvr>
                                      <p:to>
                                        <p:strVal val="hidden"/>
                                      </p:to>
                                    </p:set>
                                  </p:childTnLst>
                                </p:cTn>
                              </p:par>
                              <p:par>
                                <p:cTn id="720" presetID="21" presetClass="exit" presetSubtype="1" fill="hold" grpId="1" nodeType="withEffect">
                                  <p:stCondLst>
                                    <p:cond delay="0"/>
                                  </p:stCondLst>
                                  <p:childTnLst>
                                    <p:animEffect transition="out" filter="wheel(1)">
                                      <p:cBhvr>
                                        <p:cTn id="721" dur="2000"/>
                                        <p:tgtEl>
                                          <p:spTgt spid="121"/>
                                        </p:tgtEl>
                                      </p:cBhvr>
                                    </p:animEffect>
                                    <p:set>
                                      <p:cBhvr>
                                        <p:cTn id="722" dur="1" fill="hold">
                                          <p:stCondLst>
                                            <p:cond delay="1999"/>
                                          </p:stCondLst>
                                        </p:cTn>
                                        <p:tgtEl>
                                          <p:spTgt spid="121"/>
                                        </p:tgtEl>
                                        <p:attrNameLst>
                                          <p:attrName>style.visibility</p:attrName>
                                        </p:attrNameLst>
                                      </p:cBhvr>
                                      <p:to>
                                        <p:strVal val="hidden"/>
                                      </p:to>
                                    </p:set>
                                  </p:childTnLst>
                                </p:cTn>
                              </p:par>
                              <p:par>
                                <p:cTn id="723" presetID="21" presetClass="exit" presetSubtype="1" fill="hold" grpId="1" nodeType="withEffect">
                                  <p:stCondLst>
                                    <p:cond delay="0"/>
                                  </p:stCondLst>
                                  <p:childTnLst>
                                    <p:animEffect transition="out" filter="wheel(1)">
                                      <p:cBhvr>
                                        <p:cTn id="724" dur="2000"/>
                                        <p:tgtEl>
                                          <p:spTgt spid="122"/>
                                        </p:tgtEl>
                                      </p:cBhvr>
                                    </p:animEffect>
                                    <p:set>
                                      <p:cBhvr>
                                        <p:cTn id="725" dur="1" fill="hold">
                                          <p:stCondLst>
                                            <p:cond delay="1999"/>
                                          </p:stCondLst>
                                        </p:cTn>
                                        <p:tgtEl>
                                          <p:spTgt spid="122"/>
                                        </p:tgtEl>
                                        <p:attrNameLst>
                                          <p:attrName>style.visibility</p:attrName>
                                        </p:attrNameLst>
                                      </p:cBhvr>
                                      <p:to>
                                        <p:strVal val="hidden"/>
                                      </p:to>
                                    </p:set>
                                  </p:childTnLst>
                                </p:cTn>
                              </p:par>
                              <p:par>
                                <p:cTn id="726" presetID="21" presetClass="exit" presetSubtype="1" fill="hold" grpId="1" nodeType="withEffect">
                                  <p:stCondLst>
                                    <p:cond delay="0"/>
                                  </p:stCondLst>
                                  <p:childTnLst>
                                    <p:animEffect transition="out" filter="wheel(1)">
                                      <p:cBhvr>
                                        <p:cTn id="727" dur="2000"/>
                                        <p:tgtEl>
                                          <p:spTgt spid="123"/>
                                        </p:tgtEl>
                                      </p:cBhvr>
                                    </p:animEffect>
                                    <p:set>
                                      <p:cBhvr>
                                        <p:cTn id="728" dur="1" fill="hold">
                                          <p:stCondLst>
                                            <p:cond delay="1999"/>
                                          </p:stCondLst>
                                        </p:cTn>
                                        <p:tgtEl>
                                          <p:spTgt spid="123"/>
                                        </p:tgtEl>
                                        <p:attrNameLst>
                                          <p:attrName>style.visibility</p:attrName>
                                        </p:attrNameLst>
                                      </p:cBhvr>
                                      <p:to>
                                        <p:strVal val="hidden"/>
                                      </p:to>
                                    </p:set>
                                  </p:childTnLst>
                                </p:cTn>
                              </p:par>
                              <p:par>
                                <p:cTn id="729" presetID="21" presetClass="exit" presetSubtype="1" fill="hold" grpId="1" nodeType="withEffect">
                                  <p:stCondLst>
                                    <p:cond delay="0"/>
                                  </p:stCondLst>
                                  <p:childTnLst>
                                    <p:animEffect transition="out" filter="wheel(1)">
                                      <p:cBhvr>
                                        <p:cTn id="730" dur="2000"/>
                                        <p:tgtEl>
                                          <p:spTgt spid="124"/>
                                        </p:tgtEl>
                                      </p:cBhvr>
                                    </p:animEffect>
                                    <p:set>
                                      <p:cBhvr>
                                        <p:cTn id="731" dur="1" fill="hold">
                                          <p:stCondLst>
                                            <p:cond delay="1999"/>
                                          </p:stCondLst>
                                        </p:cTn>
                                        <p:tgtEl>
                                          <p:spTgt spid="124"/>
                                        </p:tgtEl>
                                        <p:attrNameLst>
                                          <p:attrName>style.visibility</p:attrName>
                                        </p:attrNameLst>
                                      </p:cBhvr>
                                      <p:to>
                                        <p:strVal val="hidden"/>
                                      </p:to>
                                    </p:set>
                                  </p:childTnLst>
                                </p:cTn>
                              </p:par>
                              <p:par>
                                <p:cTn id="732" presetID="21" presetClass="exit" presetSubtype="1" fill="hold" grpId="1" nodeType="withEffect">
                                  <p:stCondLst>
                                    <p:cond delay="0"/>
                                  </p:stCondLst>
                                  <p:childTnLst>
                                    <p:animEffect transition="out" filter="wheel(1)">
                                      <p:cBhvr>
                                        <p:cTn id="733" dur="2000"/>
                                        <p:tgtEl>
                                          <p:spTgt spid="125"/>
                                        </p:tgtEl>
                                      </p:cBhvr>
                                    </p:animEffect>
                                    <p:set>
                                      <p:cBhvr>
                                        <p:cTn id="734" dur="1" fill="hold">
                                          <p:stCondLst>
                                            <p:cond delay="1999"/>
                                          </p:stCondLst>
                                        </p:cTn>
                                        <p:tgtEl>
                                          <p:spTgt spid="125"/>
                                        </p:tgtEl>
                                        <p:attrNameLst>
                                          <p:attrName>style.visibility</p:attrName>
                                        </p:attrNameLst>
                                      </p:cBhvr>
                                      <p:to>
                                        <p:strVal val="hidden"/>
                                      </p:to>
                                    </p:set>
                                  </p:childTnLst>
                                </p:cTn>
                              </p:par>
                              <p:par>
                                <p:cTn id="735" presetID="21" presetClass="entr" presetSubtype="1" fill="hold" grpId="0" nodeType="withEffect">
                                  <p:stCondLst>
                                    <p:cond delay="0"/>
                                  </p:stCondLst>
                                  <p:childTnLst>
                                    <p:set>
                                      <p:cBhvr>
                                        <p:cTn id="736" dur="1" fill="hold">
                                          <p:stCondLst>
                                            <p:cond delay="0"/>
                                          </p:stCondLst>
                                        </p:cTn>
                                        <p:tgtEl>
                                          <p:spTgt spid="149"/>
                                        </p:tgtEl>
                                        <p:attrNameLst>
                                          <p:attrName>style.visibility</p:attrName>
                                        </p:attrNameLst>
                                      </p:cBhvr>
                                      <p:to>
                                        <p:strVal val="visible"/>
                                      </p:to>
                                    </p:set>
                                    <p:animEffect transition="in" filter="wheel(1)">
                                      <p:cBhvr>
                                        <p:cTn id="737" dur="2000"/>
                                        <p:tgtEl>
                                          <p:spTgt spid="149"/>
                                        </p:tgtEl>
                                      </p:cBhvr>
                                    </p:animEffect>
                                  </p:childTnLst>
                                </p:cTn>
                              </p:par>
                              <p:par>
                                <p:cTn id="738" presetID="21" presetClass="entr" presetSubtype="1" fill="hold" grpId="0" nodeType="withEffect">
                                  <p:stCondLst>
                                    <p:cond delay="0"/>
                                  </p:stCondLst>
                                  <p:childTnLst>
                                    <p:set>
                                      <p:cBhvr>
                                        <p:cTn id="739" dur="1" fill="hold">
                                          <p:stCondLst>
                                            <p:cond delay="0"/>
                                          </p:stCondLst>
                                        </p:cTn>
                                        <p:tgtEl>
                                          <p:spTgt spid="150"/>
                                        </p:tgtEl>
                                        <p:attrNameLst>
                                          <p:attrName>style.visibility</p:attrName>
                                        </p:attrNameLst>
                                      </p:cBhvr>
                                      <p:to>
                                        <p:strVal val="visible"/>
                                      </p:to>
                                    </p:set>
                                    <p:animEffect transition="in" filter="wheel(1)">
                                      <p:cBhvr>
                                        <p:cTn id="740" dur="2000"/>
                                        <p:tgtEl>
                                          <p:spTgt spid="150"/>
                                        </p:tgtEl>
                                      </p:cBhvr>
                                    </p:animEffect>
                                  </p:childTnLst>
                                </p:cTn>
                              </p:par>
                              <p:par>
                                <p:cTn id="741" presetID="21" presetClass="entr" presetSubtype="1" fill="hold" grpId="0" nodeType="withEffect">
                                  <p:stCondLst>
                                    <p:cond delay="0"/>
                                  </p:stCondLst>
                                  <p:childTnLst>
                                    <p:set>
                                      <p:cBhvr>
                                        <p:cTn id="742" dur="1" fill="hold">
                                          <p:stCondLst>
                                            <p:cond delay="0"/>
                                          </p:stCondLst>
                                        </p:cTn>
                                        <p:tgtEl>
                                          <p:spTgt spid="151"/>
                                        </p:tgtEl>
                                        <p:attrNameLst>
                                          <p:attrName>style.visibility</p:attrName>
                                        </p:attrNameLst>
                                      </p:cBhvr>
                                      <p:to>
                                        <p:strVal val="visible"/>
                                      </p:to>
                                    </p:set>
                                    <p:animEffect transition="in" filter="wheel(1)">
                                      <p:cBhvr>
                                        <p:cTn id="743" dur="2000"/>
                                        <p:tgtEl>
                                          <p:spTgt spid="151"/>
                                        </p:tgtEl>
                                      </p:cBhvr>
                                    </p:animEffect>
                                  </p:childTnLst>
                                </p:cTn>
                              </p:par>
                              <p:par>
                                <p:cTn id="744" presetID="21" presetClass="entr" presetSubtype="1" fill="hold" grpId="0" nodeType="withEffect">
                                  <p:stCondLst>
                                    <p:cond delay="0"/>
                                  </p:stCondLst>
                                  <p:childTnLst>
                                    <p:set>
                                      <p:cBhvr>
                                        <p:cTn id="745" dur="1" fill="hold">
                                          <p:stCondLst>
                                            <p:cond delay="0"/>
                                          </p:stCondLst>
                                        </p:cTn>
                                        <p:tgtEl>
                                          <p:spTgt spid="152"/>
                                        </p:tgtEl>
                                        <p:attrNameLst>
                                          <p:attrName>style.visibility</p:attrName>
                                        </p:attrNameLst>
                                      </p:cBhvr>
                                      <p:to>
                                        <p:strVal val="visible"/>
                                      </p:to>
                                    </p:set>
                                    <p:animEffect transition="in" filter="wheel(1)">
                                      <p:cBhvr>
                                        <p:cTn id="746" dur="2000"/>
                                        <p:tgtEl>
                                          <p:spTgt spid="152"/>
                                        </p:tgtEl>
                                      </p:cBhvr>
                                    </p:animEffect>
                                  </p:childTnLst>
                                </p:cTn>
                              </p:par>
                              <p:par>
                                <p:cTn id="747" presetID="21" presetClass="entr" presetSubtype="1" fill="hold" grpId="0" nodeType="withEffect">
                                  <p:stCondLst>
                                    <p:cond delay="0"/>
                                  </p:stCondLst>
                                  <p:childTnLst>
                                    <p:set>
                                      <p:cBhvr>
                                        <p:cTn id="748" dur="1" fill="hold">
                                          <p:stCondLst>
                                            <p:cond delay="0"/>
                                          </p:stCondLst>
                                        </p:cTn>
                                        <p:tgtEl>
                                          <p:spTgt spid="153"/>
                                        </p:tgtEl>
                                        <p:attrNameLst>
                                          <p:attrName>style.visibility</p:attrName>
                                        </p:attrNameLst>
                                      </p:cBhvr>
                                      <p:to>
                                        <p:strVal val="visible"/>
                                      </p:to>
                                    </p:set>
                                    <p:animEffect transition="in" filter="wheel(1)">
                                      <p:cBhvr>
                                        <p:cTn id="749" dur="2000"/>
                                        <p:tgtEl>
                                          <p:spTgt spid="153"/>
                                        </p:tgtEl>
                                      </p:cBhvr>
                                    </p:animEffect>
                                  </p:childTnLst>
                                </p:cTn>
                              </p:par>
                              <p:par>
                                <p:cTn id="750" presetID="21" presetClass="entr" presetSubtype="1" fill="hold" grpId="0" nodeType="withEffect">
                                  <p:stCondLst>
                                    <p:cond delay="0"/>
                                  </p:stCondLst>
                                  <p:childTnLst>
                                    <p:set>
                                      <p:cBhvr>
                                        <p:cTn id="751" dur="1" fill="hold">
                                          <p:stCondLst>
                                            <p:cond delay="0"/>
                                          </p:stCondLst>
                                        </p:cTn>
                                        <p:tgtEl>
                                          <p:spTgt spid="154"/>
                                        </p:tgtEl>
                                        <p:attrNameLst>
                                          <p:attrName>style.visibility</p:attrName>
                                        </p:attrNameLst>
                                      </p:cBhvr>
                                      <p:to>
                                        <p:strVal val="visible"/>
                                      </p:to>
                                    </p:set>
                                    <p:animEffect transition="in" filter="wheel(1)">
                                      <p:cBhvr>
                                        <p:cTn id="752" dur="2000"/>
                                        <p:tgtEl>
                                          <p:spTgt spid="154"/>
                                        </p:tgtEl>
                                      </p:cBhvr>
                                    </p:animEffect>
                                  </p:childTnLst>
                                </p:cTn>
                              </p:par>
                              <p:par>
                                <p:cTn id="753" presetID="21" presetClass="entr" presetSubtype="1" fill="hold" grpId="0" nodeType="withEffect">
                                  <p:stCondLst>
                                    <p:cond delay="0"/>
                                  </p:stCondLst>
                                  <p:childTnLst>
                                    <p:set>
                                      <p:cBhvr>
                                        <p:cTn id="754" dur="1" fill="hold">
                                          <p:stCondLst>
                                            <p:cond delay="0"/>
                                          </p:stCondLst>
                                        </p:cTn>
                                        <p:tgtEl>
                                          <p:spTgt spid="155"/>
                                        </p:tgtEl>
                                        <p:attrNameLst>
                                          <p:attrName>style.visibility</p:attrName>
                                        </p:attrNameLst>
                                      </p:cBhvr>
                                      <p:to>
                                        <p:strVal val="visible"/>
                                      </p:to>
                                    </p:set>
                                    <p:animEffect transition="in" filter="wheel(1)">
                                      <p:cBhvr>
                                        <p:cTn id="755" dur="2000"/>
                                        <p:tgtEl>
                                          <p:spTgt spid="155"/>
                                        </p:tgtEl>
                                      </p:cBhvr>
                                    </p:animEffect>
                                  </p:childTnLst>
                                </p:cTn>
                              </p:par>
                              <p:par>
                                <p:cTn id="756" presetID="21" presetClass="entr" presetSubtype="1" fill="hold" grpId="0" nodeType="withEffect">
                                  <p:stCondLst>
                                    <p:cond delay="0"/>
                                  </p:stCondLst>
                                  <p:childTnLst>
                                    <p:set>
                                      <p:cBhvr>
                                        <p:cTn id="757" dur="1" fill="hold">
                                          <p:stCondLst>
                                            <p:cond delay="0"/>
                                          </p:stCondLst>
                                        </p:cTn>
                                        <p:tgtEl>
                                          <p:spTgt spid="156"/>
                                        </p:tgtEl>
                                        <p:attrNameLst>
                                          <p:attrName>style.visibility</p:attrName>
                                        </p:attrNameLst>
                                      </p:cBhvr>
                                      <p:to>
                                        <p:strVal val="visible"/>
                                      </p:to>
                                    </p:set>
                                    <p:animEffect transition="in" filter="wheel(1)">
                                      <p:cBhvr>
                                        <p:cTn id="758" dur="2000"/>
                                        <p:tgtEl>
                                          <p:spTgt spid="156"/>
                                        </p:tgtEl>
                                      </p:cBhvr>
                                    </p:animEffect>
                                  </p:childTnLst>
                                </p:cTn>
                              </p:par>
                              <p:par>
                                <p:cTn id="759" presetID="21" presetClass="entr" presetSubtype="1" fill="hold" grpId="0" nodeType="withEffect">
                                  <p:stCondLst>
                                    <p:cond delay="0"/>
                                  </p:stCondLst>
                                  <p:childTnLst>
                                    <p:set>
                                      <p:cBhvr>
                                        <p:cTn id="760" dur="1" fill="hold">
                                          <p:stCondLst>
                                            <p:cond delay="0"/>
                                          </p:stCondLst>
                                        </p:cTn>
                                        <p:tgtEl>
                                          <p:spTgt spid="157"/>
                                        </p:tgtEl>
                                        <p:attrNameLst>
                                          <p:attrName>style.visibility</p:attrName>
                                        </p:attrNameLst>
                                      </p:cBhvr>
                                      <p:to>
                                        <p:strVal val="visible"/>
                                      </p:to>
                                    </p:set>
                                    <p:animEffect transition="in" filter="wheel(1)">
                                      <p:cBhvr>
                                        <p:cTn id="761" dur="2000"/>
                                        <p:tgtEl>
                                          <p:spTgt spid="157"/>
                                        </p:tgtEl>
                                      </p:cBhvr>
                                    </p:animEffect>
                                  </p:childTnLst>
                                </p:cTn>
                              </p:par>
                              <p:par>
                                <p:cTn id="762" presetID="21" presetClass="entr" presetSubtype="1" fill="hold" grpId="0" nodeType="withEffect">
                                  <p:stCondLst>
                                    <p:cond delay="0"/>
                                  </p:stCondLst>
                                  <p:childTnLst>
                                    <p:set>
                                      <p:cBhvr>
                                        <p:cTn id="763" dur="1" fill="hold">
                                          <p:stCondLst>
                                            <p:cond delay="0"/>
                                          </p:stCondLst>
                                        </p:cTn>
                                        <p:tgtEl>
                                          <p:spTgt spid="158"/>
                                        </p:tgtEl>
                                        <p:attrNameLst>
                                          <p:attrName>style.visibility</p:attrName>
                                        </p:attrNameLst>
                                      </p:cBhvr>
                                      <p:to>
                                        <p:strVal val="visible"/>
                                      </p:to>
                                    </p:set>
                                    <p:animEffect transition="in" filter="wheel(1)">
                                      <p:cBhvr>
                                        <p:cTn id="764" dur="2000"/>
                                        <p:tgtEl>
                                          <p:spTgt spid="158"/>
                                        </p:tgtEl>
                                      </p:cBhvr>
                                    </p:animEffect>
                                  </p:childTnLst>
                                </p:cTn>
                              </p:par>
                              <p:par>
                                <p:cTn id="765" presetID="21" presetClass="entr" presetSubtype="1" fill="hold" grpId="0" nodeType="withEffect">
                                  <p:stCondLst>
                                    <p:cond delay="0"/>
                                  </p:stCondLst>
                                  <p:childTnLst>
                                    <p:set>
                                      <p:cBhvr>
                                        <p:cTn id="766" dur="1" fill="hold">
                                          <p:stCondLst>
                                            <p:cond delay="0"/>
                                          </p:stCondLst>
                                        </p:cTn>
                                        <p:tgtEl>
                                          <p:spTgt spid="159"/>
                                        </p:tgtEl>
                                        <p:attrNameLst>
                                          <p:attrName>style.visibility</p:attrName>
                                        </p:attrNameLst>
                                      </p:cBhvr>
                                      <p:to>
                                        <p:strVal val="visible"/>
                                      </p:to>
                                    </p:set>
                                    <p:animEffect transition="in" filter="wheel(1)">
                                      <p:cBhvr>
                                        <p:cTn id="767" dur="2000"/>
                                        <p:tgtEl>
                                          <p:spTgt spid="159"/>
                                        </p:tgtEl>
                                      </p:cBhvr>
                                    </p:animEffect>
                                  </p:childTnLst>
                                </p:cTn>
                              </p:par>
                              <p:par>
                                <p:cTn id="768" presetID="21" presetClass="entr" presetSubtype="1" fill="hold" grpId="0" nodeType="withEffect">
                                  <p:stCondLst>
                                    <p:cond delay="0"/>
                                  </p:stCondLst>
                                  <p:childTnLst>
                                    <p:set>
                                      <p:cBhvr>
                                        <p:cTn id="769" dur="1" fill="hold">
                                          <p:stCondLst>
                                            <p:cond delay="0"/>
                                          </p:stCondLst>
                                        </p:cTn>
                                        <p:tgtEl>
                                          <p:spTgt spid="160"/>
                                        </p:tgtEl>
                                        <p:attrNameLst>
                                          <p:attrName>style.visibility</p:attrName>
                                        </p:attrNameLst>
                                      </p:cBhvr>
                                      <p:to>
                                        <p:strVal val="visible"/>
                                      </p:to>
                                    </p:set>
                                    <p:animEffect transition="in" filter="wheel(1)">
                                      <p:cBhvr>
                                        <p:cTn id="770" dur="2000"/>
                                        <p:tgtEl>
                                          <p:spTgt spid="160"/>
                                        </p:tgtEl>
                                      </p:cBhvr>
                                    </p:animEffect>
                                  </p:childTnLst>
                                </p:cTn>
                              </p:par>
                              <p:par>
                                <p:cTn id="771" presetID="21" presetClass="entr" presetSubtype="1" fill="hold" grpId="0" nodeType="withEffect">
                                  <p:stCondLst>
                                    <p:cond delay="0"/>
                                  </p:stCondLst>
                                  <p:childTnLst>
                                    <p:set>
                                      <p:cBhvr>
                                        <p:cTn id="772" dur="1" fill="hold">
                                          <p:stCondLst>
                                            <p:cond delay="0"/>
                                          </p:stCondLst>
                                        </p:cTn>
                                        <p:tgtEl>
                                          <p:spTgt spid="161"/>
                                        </p:tgtEl>
                                        <p:attrNameLst>
                                          <p:attrName>style.visibility</p:attrName>
                                        </p:attrNameLst>
                                      </p:cBhvr>
                                      <p:to>
                                        <p:strVal val="visible"/>
                                      </p:to>
                                    </p:set>
                                    <p:animEffect transition="in" filter="wheel(1)">
                                      <p:cBhvr>
                                        <p:cTn id="773" dur="2000"/>
                                        <p:tgtEl>
                                          <p:spTgt spid="161"/>
                                        </p:tgtEl>
                                      </p:cBhvr>
                                    </p:animEffect>
                                  </p:childTnLst>
                                </p:cTn>
                              </p:par>
                              <p:par>
                                <p:cTn id="774" presetID="21" presetClass="entr" presetSubtype="1" fill="hold" grpId="0" nodeType="withEffect">
                                  <p:stCondLst>
                                    <p:cond delay="0"/>
                                  </p:stCondLst>
                                  <p:childTnLst>
                                    <p:set>
                                      <p:cBhvr>
                                        <p:cTn id="775" dur="1" fill="hold">
                                          <p:stCondLst>
                                            <p:cond delay="0"/>
                                          </p:stCondLst>
                                        </p:cTn>
                                        <p:tgtEl>
                                          <p:spTgt spid="162"/>
                                        </p:tgtEl>
                                        <p:attrNameLst>
                                          <p:attrName>style.visibility</p:attrName>
                                        </p:attrNameLst>
                                      </p:cBhvr>
                                      <p:to>
                                        <p:strVal val="visible"/>
                                      </p:to>
                                    </p:set>
                                    <p:animEffect transition="in" filter="wheel(1)">
                                      <p:cBhvr>
                                        <p:cTn id="776" dur="2000"/>
                                        <p:tgtEl>
                                          <p:spTgt spid="162"/>
                                        </p:tgtEl>
                                      </p:cBhvr>
                                    </p:animEffect>
                                  </p:childTnLst>
                                </p:cTn>
                              </p:par>
                              <p:par>
                                <p:cTn id="777" presetID="21" presetClass="entr" presetSubtype="1" fill="hold" grpId="0" nodeType="withEffect">
                                  <p:stCondLst>
                                    <p:cond delay="0"/>
                                  </p:stCondLst>
                                  <p:childTnLst>
                                    <p:set>
                                      <p:cBhvr>
                                        <p:cTn id="778" dur="1" fill="hold">
                                          <p:stCondLst>
                                            <p:cond delay="0"/>
                                          </p:stCondLst>
                                        </p:cTn>
                                        <p:tgtEl>
                                          <p:spTgt spid="163"/>
                                        </p:tgtEl>
                                        <p:attrNameLst>
                                          <p:attrName>style.visibility</p:attrName>
                                        </p:attrNameLst>
                                      </p:cBhvr>
                                      <p:to>
                                        <p:strVal val="visible"/>
                                      </p:to>
                                    </p:set>
                                    <p:animEffect transition="in" filter="wheel(1)">
                                      <p:cBhvr>
                                        <p:cTn id="779" dur="2000"/>
                                        <p:tgtEl>
                                          <p:spTgt spid="163"/>
                                        </p:tgtEl>
                                      </p:cBhvr>
                                    </p:animEffect>
                                  </p:childTnLst>
                                </p:cTn>
                              </p:par>
                              <p:par>
                                <p:cTn id="780" presetID="21" presetClass="entr" presetSubtype="1" fill="hold" grpId="0" nodeType="withEffect">
                                  <p:stCondLst>
                                    <p:cond delay="0"/>
                                  </p:stCondLst>
                                  <p:childTnLst>
                                    <p:set>
                                      <p:cBhvr>
                                        <p:cTn id="781" dur="1" fill="hold">
                                          <p:stCondLst>
                                            <p:cond delay="0"/>
                                          </p:stCondLst>
                                        </p:cTn>
                                        <p:tgtEl>
                                          <p:spTgt spid="164"/>
                                        </p:tgtEl>
                                        <p:attrNameLst>
                                          <p:attrName>style.visibility</p:attrName>
                                        </p:attrNameLst>
                                      </p:cBhvr>
                                      <p:to>
                                        <p:strVal val="visible"/>
                                      </p:to>
                                    </p:set>
                                    <p:animEffect transition="in" filter="wheel(1)">
                                      <p:cBhvr>
                                        <p:cTn id="782" dur="2000"/>
                                        <p:tgtEl>
                                          <p:spTgt spid="164"/>
                                        </p:tgtEl>
                                      </p:cBhvr>
                                    </p:animEffect>
                                  </p:childTnLst>
                                </p:cTn>
                              </p:par>
                              <p:par>
                                <p:cTn id="783" presetID="21" presetClass="entr" presetSubtype="1" fill="hold" grpId="0" nodeType="withEffect">
                                  <p:stCondLst>
                                    <p:cond delay="0"/>
                                  </p:stCondLst>
                                  <p:childTnLst>
                                    <p:set>
                                      <p:cBhvr>
                                        <p:cTn id="784" dur="1" fill="hold">
                                          <p:stCondLst>
                                            <p:cond delay="0"/>
                                          </p:stCondLst>
                                        </p:cTn>
                                        <p:tgtEl>
                                          <p:spTgt spid="165"/>
                                        </p:tgtEl>
                                        <p:attrNameLst>
                                          <p:attrName>style.visibility</p:attrName>
                                        </p:attrNameLst>
                                      </p:cBhvr>
                                      <p:to>
                                        <p:strVal val="visible"/>
                                      </p:to>
                                    </p:set>
                                    <p:animEffect transition="in" filter="wheel(1)">
                                      <p:cBhvr>
                                        <p:cTn id="785" dur="2000"/>
                                        <p:tgtEl>
                                          <p:spTgt spid="165"/>
                                        </p:tgtEl>
                                      </p:cBhvr>
                                    </p:animEffect>
                                  </p:childTnLst>
                                </p:cTn>
                              </p:par>
                              <p:par>
                                <p:cTn id="786" presetID="21" presetClass="entr" presetSubtype="1" fill="hold" grpId="0" nodeType="withEffect">
                                  <p:stCondLst>
                                    <p:cond delay="0"/>
                                  </p:stCondLst>
                                  <p:childTnLst>
                                    <p:set>
                                      <p:cBhvr>
                                        <p:cTn id="787" dur="1" fill="hold">
                                          <p:stCondLst>
                                            <p:cond delay="0"/>
                                          </p:stCondLst>
                                        </p:cTn>
                                        <p:tgtEl>
                                          <p:spTgt spid="166"/>
                                        </p:tgtEl>
                                        <p:attrNameLst>
                                          <p:attrName>style.visibility</p:attrName>
                                        </p:attrNameLst>
                                      </p:cBhvr>
                                      <p:to>
                                        <p:strVal val="visible"/>
                                      </p:to>
                                    </p:set>
                                    <p:animEffect transition="in" filter="wheel(1)">
                                      <p:cBhvr>
                                        <p:cTn id="788" dur="2000"/>
                                        <p:tgtEl>
                                          <p:spTgt spid="166"/>
                                        </p:tgtEl>
                                      </p:cBhvr>
                                    </p:animEffect>
                                  </p:childTnLst>
                                </p:cTn>
                              </p:par>
                              <p:par>
                                <p:cTn id="789" presetID="21" presetClass="entr" presetSubtype="1" fill="hold" grpId="0" nodeType="withEffect">
                                  <p:stCondLst>
                                    <p:cond delay="0"/>
                                  </p:stCondLst>
                                  <p:childTnLst>
                                    <p:set>
                                      <p:cBhvr>
                                        <p:cTn id="790" dur="1" fill="hold">
                                          <p:stCondLst>
                                            <p:cond delay="0"/>
                                          </p:stCondLst>
                                        </p:cTn>
                                        <p:tgtEl>
                                          <p:spTgt spid="167"/>
                                        </p:tgtEl>
                                        <p:attrNameLst>
                                          <p:attrName>style.visibility</p:attrName>
                                        </p:attrNameLst>
                                      </p:cBhvr>
                                      <p:to>
                                        <p:strVal val="visible"/>
                                      </p:to>
                                    </p:set>
                                    <p:animEffect transition="in" filter="wheel(1)">
                                      <p:cBhvr>
                                        <p:cTn id="791" dur="2000"/>
                                        <p:tgtEl>
                                          <p:spTgt spid="167"/>
                                        </p:tgtEl>
                                      </p:cBhvr>
                                    </p:animEffect>
                                  </p:childTnLst>
                                </p:cTn>
                              </p:par>
                              <p:par>
                                <p:cTn id="792" presetID="21" presetClass="entr" presetSubtype="1" fill="hold" grpId="0" nodeType="withEffect">
                                  <p:stCondLst>
                                    <p:cond delay="0"/>
                                  </p:stCondLst>
                                  <p:childTnLst>
                                    <p:set>
                                      <p:cBhvr>
                                        <p:cTn id="793" dur="1" fill="hold">
                                          <p:stCondLst>
                                            <p:cond delay="0"/>
                                          </p:stCondLst>
                                        </p:cTn>
                                        <p:tgtEl>
                                          <p:spTgt spid="168"/>
                                        </p:tgtEl>
                                        <p:attrNameLst>
                                          <p:attrName>style.visibility</p:attrName>
                                        </p:attrNameLst>
                                      </p:cBhvr>
                                      <p:to>
                                        <p:strVal val="visible"/>
                                      </p:to>
                                    </p:set>
                                    <p:animEffect transition="in" filter="wheel(1)">
                                      <p:cBhvr>
                                        <p:cTn id="794" dur="2000"/>
                                        <p:tgtEl>
                                          <p:spTgt spid="168"/>
                                        </p:tgtEl>
                                      </p:cBhvr>
                                    </p:animEffect>
                                  </p:childTnLst>
                                </p:cTn>
                              </p:par>
                            </p:childTnLst>
                          </p:cTn>
                        </p:par>
                      </p:childTnLst>
                    </p:cTn>
                  </p:par>
                  <p:par>
                    <p:cTn id="795" fill="hold">
                      <p:stCondLst>
                        <p:cond delay="indefinite"/>
                      </p:stCondLst>
                      <p:childTnLst>
                        <p:par>
                          <p:cTn id="796" fill="hold">
                            <p:stCondLst>
                              <p:cond delay="0"/>
                            </p:stCondLst>
                            <p:childTnLst>
                              <p:par>
                                <p:cTn id="797" presetID="53" presetClass="entr" presetSubtype="16" fill="hold" grpId="0" nodeType="clickEffect">
                                  <p:stCondLst>
                                    <p:cond delay="0"/>
                                  </p:stCondLst>
                                  <p:childTnLst>
                                    <p:set>
                                      <p:cBhvr>
                                        <p:cTn id="798" dur="1" fill="hold">
                                          <p:stCondLst>
                                            <p:cond delay="0"/>
                                          </p:stCondLst>
                                        </p:cTn>
                                        <p:tgtEl>
                                          <p:spTgt spid="169"/>
                                        </p:tgtEl>
                                        <p:attrNameLst>
                                          <p:attrName>style.visibility</p:attrName>
                                        </p:attrNameLst>
                                      </p:cBhvr>
                                      <p:to>
                                        <p:strVal val="visible"/>
                                      </p:to>
                                    </p:set>
                                    <p:anim calcmode="lin" valueType="num">
                                      <p:cBhvr>
                                        <p:cTn id="799" dur="1500" fill="hold"/>
                                        <p:tgtEl>
                                          <p:spTgt spid="169"/>
                                        </p:tgtEl>
                                        <p:attrNameLst>
                                          <p:attrName>ppt_w</p:attrName>
                                        </p:attrNameLst>
                                      </p:cBhvr>
                                      <p:tavLst>
                                        <p:tav tm="0">
                                          <p:val>
                                            <p:fltVal val="0"/>
                                          </p:val>
                                        </p:tav>
                                        <p:tav tm="100000">
                                          <p:val>
                                            <p:strVal val="#ppt_w"/>
                                          </p:val>
                                        </p:tav>
                                      </p:tavLst>
                                    </p:anim>
                                    <p:anim calcmode="lin" valueType="num">
                                      <p:cBhvr>
                                        <p:cTn id="800" dur="1500" fill="hold"/>
                                        <p:tgtEl>
                                          <p:spTgt spid="169"/>
                                        </p:tgtEl>
                                        <p:attrNameLst>
                                          <p:attrName>ppt_h</p:attrName>
                                        </p:attrNameLst>
                                      </p:cBhvr>
                                      <p:tavLst>
                                        <p:tav tm="0">
                                          <p:val>
                                            <p:fltVal val="0"/>
                                          </p:val>
                                        </p:tav>
                                        <p:tav tm="100000">
                                          <p:val>
                                            <p:strVal val="#ppt_h"/>
                                          </p:val>
                                        </p:tav>
                                      </p:tavLst>
                                    </p:anim>
                                    <p:animEffect transition="in" filter="fade">
                                      <p:cBhvr>
                                        <p:cTn id="801" dur="1500"/>
                                        <p:tgtEl>
                                          <p:spTgt spid="169"/>
                                        </p:tgtEl>
                                      </p:cBhvr>
                                    </p:animEffect>
                                  </p:childTnLst>
                                </p:cTn>
                              </p:par>
                              <p:par>
                                <p:cTn id="802" presetID="53" presetClass="entr" presetSubtype="16" fill="hold" grpId="0" nodeType="withEffect">
                                  <p:stCondLst>
                                    <p:cond delay="0"/>
                                  </p:stCondLst>
                                  <p:childTnLst>
                                    <p:set>
                                      <p:cBhvr>
                                        <p:cTn id="803" dur="1" fill="hold">
                                          <p:stCondLst>
                                            <p:cond delay="0"/>
                                          </p:stCondLst>
                                        </p:cTn>
                                        <p:tgtEl>
                                          <p:spTgt spid="170"/>
                                        </p:tgtEl>
                                        <p:attrNameLst>
                                          <p:attrName>style.visibility</p:attrName>
                                        </p:attrNameLst>
                                      </p:cBhvr>
                                      <p:to>
                                        <p:strVal val="visible"/>
                                      </p:to>
                                    </p:set>
                                    <p:anim calcmode="lin" valueType="num">
                                      <p:cBhvr>
                                        <p:cTn id="804" dur="1500" fill="hold"/>
                                        <p:tgtEl>
                                          <p:spTgt spid="170"/>
                                        </p:tgtEl>
                                        <p:attrNameLst>
                                          <p:attrName>ppt_w</p:attrName>
                                        </p:attrNameLst>
                                      </p:cBhvr>
                                      <p:tavLst>
                                        <p:tav tm="0">
                                          <p:val>
                                            <p:fltVal val="0"/>
                                          </p:val>
                                        </p:tav>
                                        <p:tav tm="100000">
                                          <p:val>
                                            <p:strVal val="#ppt_w"/>
                                          </p:val>
                                        </p:tav>
                                      </p:tavLst>
                                    </p:anim>
                                    <p:anim calcmode="lin" valueType="num">
                                      <p:cBhvr>
                                        <p:cTn id="805" dur="1500" fill="hold"/>
                                        <p:tgtEl>
                                          <p:spTgt spid="170"/>
                                        </p:tgtEl>
                                        <p:attrNameLst>
                                          <p:attrName>ppt_h</p:attrName>
                                        </p:attrNameLst>
                                      </p:cBhvr>
                                      <p:tavLst>
                                        <p:tav tm="0">
                                          <p:val>
                                            <p:fltVal val="0"/>
                                          </p:val>
                                        </p:tav>
                                        <p:tav tm="100000">
                                          <p:val>
                                            <p:strVal val="#ppt_h"/>
                                          </p:val>
                                        </p:tav>
                                      </p:tavLst>
                                    </p:anim>
                                    <p:animEffect transition="in" filter="fade">
                                      <p:cBhvr>
                                        <p:cTn id="806" dur="1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p:bldP spid="106" grpId="1"/>
      <p:bldP spid="107" grpId="0"/>
      <p:bldP spid="107" grpId="1"/>
      <p:bldP spid="108" grpId="0"/>
      <p:bldP spid="108" grpId="1"/>
      <p:bldP spid="109" grpId="0"/>
      <p:bldP spid="109" grpId="1"/>
      <p:bldP spid="110" grpId="0"/>
      <p:bldP spid="110" grpId="1"/>
      <p:bldP spid="111" grpId="0"/>
      <p:bldP spid="111" grpId="1"/>
      <p:bldP spid="112" grpId="0"/>
      <p:bldP spid="112" grpId="1"/>
      <p:bldP spid="113" grpId="0"/>
      <p:bldP spid="113" grpId="1"/>
      <p:bldP spid="114" grpId="0"/>
      <p:bldP spid="114" grpId="1"/>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1847" y="432943"/>
            <a:ext cx="7263312" cy="6013695"/>
          </a:xfrm>
          <a:prstGeom prst="rect">
            <a:avLst/>
          </a:prstGeom>
        </p:spPr>
      </p:pic>
    </p:spTree>
    <p:extLst>
      <p:ext uri="{BB962C8B-B14F-4D97-AF65-F5344CB8AC3E}">
        <p14:creationId xmlns:p14="http://schemas.microsoft.com/office/powerpoint/2010/main" val="2295561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Badan</a:t>
            </a:r>
            <a:r>
              <a:rPr lang="en-US" dirty="0" smtClean="0"/>
              <a:t> </a:t>
            </a:r>
            <a:r>
              <a:rPr lang="en-US" dirty="0" err="1" smtClean="0"/>
              <a:t>Internasional</a:t>
            </a:r>
            <a:r>
              <a:rPr lang="en-US" dirty="0" smtClean="0"/>
              <a:t> </a:t>
            </a:r>
            <a:r>
              <a:rPr lang="en-US" dirty="0" err="1" smtClean="0"/>
              <a:t>Pengelola</a:t>
            </a:r>
            <a:r>
              <a:rPr lang="en-US" dirty="0" smtClean="0"/>
              <a:t> IP </a:t>
            </a:r>
            <a:endParaRPr lang="en-US" dirty="0"/>
          </a:p>
        </p:txBody>
      </p:sp>
      <p:sp>
        <p:nvSpPr>
          <p:cNvPr id="3" name="Content Placeholder 2"/>
          <p:cNvSpPr>
            <a:spLocks noGrp="1"/>
          </p:cNvSpPr>
          <p:nvPr>
            <p:ph idx="1"/>
          </p:nvPr>
        </p:nvSpPr>
        <p:spPr/>
        <p:txBody>
          <a:bodyPr/>
          <a:lstStyle/>
          <a:p>
            <a:r>
              <a:rPr lang="en-US" dirty="0" err="1" smtClean="0"/>
              <a:t>Amerika</a:t>
            </a:r>
            <a:r>
              <a:rPr lang="en-US" dirty="0" smtClean="0"/>
              <a:t> : America Registry for Internet Number (ARIN)</a:t>
            </a:r>
          </a:p>
          <a:p>
            <a:r>
              <a:rPr lang="en-US" dirty="0" err="1" smtClean="0"/>
              <a:t>Eropa</a:t>
            </a:r>
            <a:r>
              <a:rPr lang="en-US" dirty="0" smtClean="0"/>
              <a:t> : </a:t>
            </a:r>
            <a:r>
              <a:rPr lang="en-US" dirty="0" err="1" smtClean="0"/>
              <a:t>Reseaux</a:t>
            </a:r>
            <a:r>
              <a:rPr lang="en-US" dirty="0" smtClean="0"/>
              <a:t> IP </a:t>
            </a:r>
            <a:r>
              <a:rPr lang="en-US" dirty="0" err="1" smtClean="0"/>
              <a:t>Ueropeens</a:t>
            </a:r>
            <a:r>
              <a:rPr lang="en-US" dirty="0" smtClean="0"/>
              <a:t> (RIPE)</a:t>
            </a:r>
          </a:p>
          <a:p>
            <a:r>
              <a:rPr lang="en-US" dirty="0" err="1" smtClean="0"/>
              <a:t>Afrika</a:t>
            </a:r>
            <a:r>
              <a:rPr lang="en-US" dirty="0" smtClean="0"/>
              <a:t> : African Regional Internet Registry Network Information Center (AFRINIC)</a:t>
            </a:r>
          </a:p>
          <a:p>
            <a:r>
              <a:rPr lang="en-US" dirty="0"/>
              <a:t>Asia </a:t>
            </a:r>
            <a:r>
              <a:rPr lang="en-US" dirty="0" err="1"/>
              <a:t>Pasific</a:t>
            </a:r>
            <a:r>
              <a:rPr lang="en-US" dirty="0"/>
              <a:t> : Asia </a:t>
            </a:r>
            <a:r>
              <a:rPr lang="en-US" dirty="0" err="1"/>
              <a:t>Pasific</a:t>
            </a:r>
            <a:r>
              <a:rPr lang="en-US" dirty="0"/>
              <a:t> Network Information Center (APNIC)</a:t>
            </a:r>
          </a:p>
          <a:p>
            <a:pPr marL="0" indent="0">
              <a:buNone/>
            </a:pPr>
            <a:endParaRPr lang="en-US" dirty="0"/>
          </a:p>
        </p:txBody>
      </p:sp>
      <p:pic>
        <p:nvPicPr>
          <p:cNvPr id="1026" name="Picture 2" descr="Image result for ap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710" y="4378407"/>
            <a:ext cx="2862943" cy="1053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erican Registry for Internet Numbers (ARI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691" y="5285625"/>
            <a:ext cx="3187246" cy="1572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ropa : Reseaux IP Europeens (RIP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919" y="4099397"/>
            <a:ext cx="1884605" cy="2665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FRIN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7707" y="4378407"/>
            <a:ext cx="3265671" cy="139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23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Kelas</a:t>
            </a:r>
            <a:r>
              <a:rPr lang="en-US" dirty="0" smtClean="0"/>
              <a:t> IP</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25759506"/>
              </p:ext>
            </p:extLst>
          </p:nvPr>
        </p:nvGraphicFramePr>
        <p:xfrm>
          <a:off x="908260" y="3826329"/>
          <a:ext cx="10227826" cy="2768600"/>
        </p:xfrm>
        <a:graphic>
          <a:graphicData uri="http://schemas.openxmlformats.org/drawingml/2006/table">
            <a:tbl>
              <a:tblPr firstRow="1" bandRow="1">
                <a:tableStyleId>{5C22544A-7EE6-4342-B048-85BDC9FD1C3A}</a:tableStyleId>
              </a:tblPr>
              <a:tblGrid>
                <a:gridCol w="812913"/>
                <a:gridCol w="1247468"/>
                <a:gridCol w="887838"/>
                <a:gridCol w="1198038"/>
                <a:gridCol w="1721890"/>
                <a:gridCol w="1795162"/>
                <a:gridCol w="1192917"/>
                <a:gridCol w="1371600"/>
              </a:tblGrid>
              <a:tr h="370840">
                <a:tc>
                  <a:txBody>
                    <a:bodyPr/>
                    <a:lstStyle/>
                    <a:p>
                      <a:pPr algn="ctr"/>
                      <a:r>
                        <a:rPr lang="en-US" i="0" dirty="0" err="1" smtClean="0"/>
                        <a:t>Kelas</a:t>
                      </a:r>
                      <a:endParaRPr lang="en-US" i="0" dirty="0"/>
                    </a:p>
                  </a:txBody>
                  <a:tcPr/>
                </a:tc>
                <a:tc>
                  <a:txBody>
                    <a:bodyPr/>
                    <a:lstStyle/>
                    <a:p>
                      <a:pPr algn="ctr"/>
                      <a:r>
                        <a:rPr lang="en-US" i="0" dirty="0" smtClean="0"/>
                        <a:t>Network ID</a:t>
                      </a:r>
                      <a:endParaRPr lang="en-US" i="0" dirty="0"/>
                    </a:p>
                  </a:txBody>
                  <a:tcPr/>
                </a:tc>
                <a:tc>
                  <a:txBody>
                    <a:bodyPr/>
                    <a:lstStyle/>
                    <a:p>
                      <a:pPr algn="ctr"/>
                      <a:r>
                        <a:rPr lang="en-US" i="0" dirty="0" smtClean="0"/>
                        <a:t>Host ID</a:t>
                      </a:r>
                      <a:endParaRPr lang="en-US" i="0" dirty="0"/>
                    </a:p>
                  </a:txBody>
                  <a:tcPr/>
                </a:tc>
                <a:tc>
                  <a:txBody>
                    <a:bodyPr/>
                    <a:lstStyle/>
                    <a:p>
                      <a:pPr algn="ctr"/>
                      <a:r>
                        <a:rPr lang="en-US" dirty="0" smtClean="0"/>
                        <a:t>Bit</a:t>
                      </a:r>
                      <a:r>
                        <a:rPr lang="en-US" baseline="0" dirty="0" smtClean="0"/>
                        <a:t> </a:t>
                      </a:r>
                      <a:r>
                        <a:rPr lang="en-US" baseline="0" dirty="0" err="1" smtClean="0"/>
                        <a:t>Pertama</a:t>
                      </a:r>
                      <a:endParaRPr lang="en-US" dirty="0"/>
                    </a:p>
                  </a:txBody>
                  <a:tcPr/>
                </a:tc>
                <a:tc>
                  <a:txBody>
                    <a:bodyPr/>
                    <a:lstStyle/>
                    <a:p>
                      <a:pPr algn="ctr"/>
                      <a:r>
                        <a:rPr lang="en-US" i="0" dirty="0" smtClean="0"/>
                        <a:t>Range IP</a:t>
                      </a:r>
                      <a:endParaRPr lang="en-US" i="0" dirty="0"/>
                    </a:p>
                  </a:txBody>
                  <a:tcPr/>
                </a:tc>
                <a:tc>
                  <a:txBody>
                    <a:bodyPr/>
                    <a:lstStyle/>
                    <a:p>
                      <a:pPr algn="ctr"/>
                      <a:r>
                        <a:rPr lang="en-US" i="0" dirty="0" smtClean="0"/>
                        <a:t>Default Subnet Mask</a:t>
                      </a:r>
                      <a:endParaRPr lang="en-US" i="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0" dirty="0" smtClean="0"/>
                        <a:t>Max</a:t>
                      </a:r>
                      <a:r>
                        <a:rPr lang="en-US" i="0" baseline="0" dirty="0" smtClean="0"/>
                        <a:t> Network</a:t>
                      </a:r>
                      <a:endParaRPr lang="en-US" i="0" dirty="0" smtClean="0"/>
                    </a:p>
                    <a:p>
                      <a:pPr algn="ctr"/>
                      <a:endParaRPr lang="en-US" i="0" dirty="0"/>
                    </a:p>
                  </a:txBody>
                  <a:tcPr/>
                </a:tc>
                <a:tc>
                  <a:txBody>
                    <a:bodyPr/>
                    <a:lstStyle/>
                    <a:p>
                      <a:pPr algn="ctr"/>
                      <a:r>
                        <a:rPr lang="en-US" i="0" dirty="0" smtClean="0"/>
                        <a:t>Max Host /Network</a:t>
                      </a:r>
                      <a:endParaRPr lang="en-US" i="0" dirty="0"/>
                    </a:p>
                  </a:txBody>
                  <a:tcPr/>
                </a:tc>
              </a:tr>
              <a:tr h="370840">
                <a:tc>
                  <a:txBody>
                    <a:bodyPr/>
                    <a:lstStyle/>
                    <a:p>
                      <a:pPr algn="ctr"/>
                      <a:r>
                        <a:rPr lang="en-US" b="1" dirty="0" smtClean="0"/>
                        <a:t>A</a:t>
                      </a:r>
                      <a:endParaRPr lang="en-US" b="1" dirty="0"/>
                    </a:p>
                  </a:txBody>
                  <a:tcPr/>
                </a:tc>
                <a:tc>
                  <a:txBody>
                    <a:bodyPr/>
                    <a:lstStyle/>
                    <a:p>
                      <a:pPr algn="ctr"/>
                      <a:r>
                        <a:rPr lang="en-US" dirty="0" smtClean="0"/>
                        <a:t>W</a:t>
                      </a:r>
                      <a:endParaRPr lang="en-US" dirty="0"/>
                    </a:p>
                  </a:txBody>
                  <a:tcPr/>
                </a:tc>
                <a:tc>
                  <a:txBody>
                    <a:bodyPr/>
                    <a:lstStyle/>
                    <a:p>
                      <a:pPr algn="ctr"/>
                      <a:r>
                        <a:rPr lang="en-US" dirty="0" smtClean="0"/>
                        <a:t>X.Y.Z</a:t>
                      </a:r>
                      <a:endParaRPr lang="en-US" dirty="0"/>
                    </a:p>
                  </a:txBody>
                  <a:tcPr/>
                </a:tc>
                <a:tc>
                  <a:txBody>
                    <a:bodyPr/>
                    <a:lstStyle/>
                    <a:p>
                      <a:r>
                        <a:rPr lang="en-US" dirty="0" smtClean="0"/>
                        <a:t>0</a:t>
                      </a:r>
                      <a:r>
                        <a:rPr lang="en-US" baseline="0" dirty="0" smtClean="0"/>
                        <a:t> . . . . . . .</a:t>
                      </a:r>
                      <a:endParaRPr lang="en-US" dirty="0"/>
                    </a:p>
                  </a:txBody>
                  <a:tcPr/>
                </a:tc>
                <a:tc>
                  <a:txBody>
                    <a:bodyPr/>
                    <a:lstStyle/>
                    <a:p>
                      <a:pPr algn="ctr"/>
                      <a:r>
                        <a:rPr lang="en-US" dirty="0" smtClean="0"/>
                        <a:t>1 - 126</a:t>
                      </a:r>
                      <a:endParaRPr lang="en-US" dirty="0"/>
                    </a:p>
                  </a:txBody>
                  <a:tcPr/>
                </a:tc>
                <a:tc>
                  <a:txBody>
                    <a:bodyPr/>
                    <a:lstStyle/>
                    <a:p>
                      <a:r>
                        <a:rPr lang="en-US" dirty="0" smtClean="0"/>
                        <a:t>255.0.0.0</a:t>
                      </a:r>
                      <a:endParaRPr lang="en-US" dirty="0"/>
                    </a:p>
                  </a:txBody>
                  <a:tcPr/>
                </a:tc>
                <a:tc>
                  <a:txBody>
                    <a:bodyPr/>
                    <a:lstStyle/>
                    <a:p>
                      <a:r>
                        <a:rPr lang="en-US" dirty="0" smtClean="0"/>
                        <a:t>126</a:t>
                      </a:r>
                      <a:endParaRPr lang="en-US" dirty="0"/>
                    </a:p>
                  </a:txBody>
                  <a:tcPr/>
                </a:tc>
                <a:tc>
                  <a:txBody>
                    <a:bodyPr/>
                    <a:lstStyle/>
                    <a:p>
                      <a:r>
                        <a:rPr lang="en-US" dirty="0" smtClean="0"/>
                        <a:t>16.777.214</a:t>
                      </a:r>
                      <a:endParaRPr lang="en-US" dirty="0"/>
                    </a:p>
                  </a:txBody>
                  <a:tcPr/>
                </a:tc>
              </a:tr>
              <a:tr h="370840">
                <a:tc>
                  <a:txBody>
                    <a:bodyPr/>
                    <a:lstStyle/>
                    <a:p>
                      <a:pPr algn="ctr"/>
                      <a:r>
                        <a:rPr lang="en-US" b="1" dirty="0" smtClean="0"/>
                        <a:t>B</a:t>
                      </a:r>
                      <a:endParaRPr lang="en-US" b="1" dirty="0"/>
                    </a:p>
                  </a:txBody>
                  <a:tcPr/>
                </a:tc>
                <a:tc>
                  <a:txBody>
                    <a:bodyPr/>
                    <a:lstStyle/>
                    <a:p>
                      <a:pPr algn="ctr"/>
                      <a:r>
                        <a:rPr lang="en-US" dirty="0" smtClean="0"/>
                        <a:t>W.X</a:t>
                      </a:r>
                      <a:endParaRPr lang="en-US" dirty="0"/>
                    </a:p>
                  </a:txBody>
                  <a:tcPr/>
                </a:tc>
                <a:tc>
                  <a:txBody>
                    <a:bodyPr/>
                    <a:lstStyle/>
                    <a:p>
                      <a:pPr algn="ctr"/>
                      <a:r>
                        <a:rPr lang="en-US" dirty="0" smtClean="0"/>
                        <a:t>Y.X</a:t>
                      </a:r>
                      <a:endParaRPr lang="en-US" dirty="0"/>
                    </a:p>
                  </a:txBody>
                  <a:tcPr/>
                </a:tc>
                <a:tc>
                  <a:txBody>
                    <a:bodyPr/>
                    <a:lstStyle/>
                    <a:p>
                      <a:r>
                        <a:rPr lang="en-US" dirty="0" smtClean="0"/>
                        <a:t>10 . . . . . .</a:t>
                      </a:r>
                      <a:endParaRPr lang="en-US" dirty="0"/>
                    </a:p>
                  </a:txBody>
                  <a:tcPr/>
                </a:tc>
                <a:tc>
                  <a:txBody>
                    <a:bodyPr/>
                    <a:lstStyle/>
                    <a:p>
                      <a:pPr algn="ctr"/>
                      <a:r>
                        <a:rPr lang="en-US" dirty="0" smtClean="0"/>
                        <a:t>128 - 191</a:t>
                      </a:r>
                      <a:endParaRPr lang="en-US" dirty="0"/>
                    </a:p>
                  </a:txBody>
                  <a:tcPr/>
                </a:tc>
                <a:tc>
                  <a:txBody>
                    <a:bodyPr/>
                    <a:lstStyle/>
                    <a:p>
                      <a:r>
                        <a:rPr lang="en-US" dirty="0" smtClean="0"/>
                        <a:t>255.255.0.0</a:t>
                      </a:r>
                      <a:endParaRPr lang="en-US" dirty="0"/>
                    </a:p>
                  </a:txBody>
                  <a:tcPr/>
                </a:tc>
                <a:tc>
                  <a:txBody>
                    <a:bodyPr/>
                    <a:lstStyle/>
                    <a:p>
                      <a:r>
                        <a:rPr lang="en-US" dirty="0" smtClean="0"/>
                        <a:t>16384</a:t>
                      </a:r>
                      <a:endParaRPr lang="en-US" dirty="0"/>
                    </a:p>
                  </a:txBody>
                  <a:tcPr/>
                </a:tc>
                <a:tc>
                  <a:txBody>
                    <a:bodyPr/>
                    <a:lstStyle/>
                    <a:p>
                      <a:r>
                        <a:rPr lang="en-US" dirty="0" smtClean="0"/>
                        <a:t>65.534</a:t>
                      </a:r>
                      <a:endParaRPr lang="en-US" dirty="0"/>
                    </a:p>
                  </a:txBody>
                  <a:tcPr/>
                </a:tc>
              </a:tr>
              <a:tr h="370840">
                <a:tc>
                  <a:txBody>
                    <a:bodyPr/>
                    <a:lstStyle/>
                    <a:p>
                      <a:pPr algn="ctr"/>
                      <a:r>
                        <a:rPr lang="en-US" b="1" dirty="0" smtClean="0"/>
                        <a:t>C</a:t>
                      </a:r>
                      <a:endParaRPr lang="en-US" b="1" dirty="0"/>
                    </a:p>
                  </a:txBody>
                  <a:tcPr/>
                </a:tc>
                <a:tc>
                  <a:txBody>
                    <a:bodyPr/>
                    <a:lstStyle/>
                    <a:p>
                      <a:pPr algn="ctr"/>
                      <a:r>
                        <a:rPr lang="en-US" dirty="0" smtClean="0"/>
                        <a:t>W.X.Y</a:t>
                      </a:r>
                      <a:endParaRPr lang="en-US" dirty="0"/>
                    </a:p>
                  </a:txBody>
                  <a:tcPr/>
                </a:tc>
                <a:tc>
                  <a:txBody>
                    <a:bodyPr/>
                    <a:lstStyle/>
                    <a:p>
                      <a:pPr algn="ctr"/>
                      <a:r>
                        <a:rPr lang="en-US" dirty="0" smtClean="0"/>
                        <a:t>Z</a:t>
                      </a:r>
                      <a:endParaRPr lang="en-US" dirty="0"/>
                    </a:p>
                  </a:txBody>
                  <a:tcPr/>
                </a:tc>
                <a:tc>
                  <a:txBody>
                    <a:bodyPr/>
                    <a:lstStyle/>
                    <a:p>
                      <a:r>
                        <a:rPr lang="en-US" dirty="0" smtClean="0"/>
                        <a:t>110 . . . . .</a:t>
                      </a:r>
                      <a:endParaRPr lang="en-US" dirty="0"/>
                    </a:p>
                  </a:txBody>
                  <a:tcPr/>
                </a:tc>
                <a:tc>
                  <a:txBody>
                    <a:bodyPr/>
                    <a:lstStyle/>
                    <a:p>
                      <a:pPr algn="ctr"/>
                      <a:r>
                        <a:rPr lang="en-US" dirty="0" smtClean="0"/>
                        <a:t>192</a:t>
                      </a:r>
                      <a:r>
                        <a:rPr lang="en-US" baseline="0" dirty="0" smtClean="0"/>
                        <a:t> - 22</a:t>
                      </a:r>
                      <a:r>
                        <a:rPr lang="en-US" dirty="0" smtClean="0"/>
                        <a:t>3</a:t>
                      </a:r>
                      <a:endParaRPr lang="en-US" dirty="0"/>
                    </a:p>
                  </a:txBody>
                  <a:tcPr/>
                </a:tc>
                <a:tc>
                  <a:txBody>
                    <a:bodyPr/>
                    <a:lstStyle/>
                    <a:p>
                      <a:r>
                        <a:rPr lang="en-US" dirty="0" smtClean="0"/>
                        <a:t>255.255.255.0</a:t>
                      </a:r>
                      <a:endParaRPr lang="en-US" dirty="0"/>
                    </a:p>
                  </a:txBody>
                  <a:tcPr/>
                </a:tc>
                <a:tc>
                  <a:txBody>
                    <a:bodyPr/>
                    <a:lstStyle/>
                    <a:p>
                      <a:r>
                        <a:rPr lang="en-US" dirty="0" smtClean="0"/>
                        <a:t>2.097.152</a:t>
                      </a:r>
                      <a:endParaRPr lang="en-US" dirty="0"/>
                    </a:p>
                  </a:txBody>
                  <a:tcPr/>
                </a:tc>
                <a:tc>
                  <a:txBody>
                    <a:bodyPr/>
                    <a:lstStyle/>
                    <a:p>
                      <a:r>
                        <a:rPr lang="en-US" dirty="0" smtClean="0"/>
                        <a:t>254</a:t>
                      </a:r>
                      <a:endParaRPr lang="en-US" dirty="0"/>
                    </a:p>
                  </a:txBody>
                  <a:tcPr/>
                </a:tc>
              </a:tr>
              <a:tr h="370840">
                <a:tc>
                  <a:txBody>
                    <a:bodyPr/>
                    <a:lstStyle/>
                    <a:p>
                      <a:pPr algn="ctr"/>
                      <a:r>
                        <a:rPr lang="en-US" b="1" dirty="0" smtClean="0"/>
                        <a:t>D</a:t>
                      </a:r>
                      <a:endParaRPr lang="en-US" b="1"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r>
                        <a:rPr lang="en-US" dirty="0" smtClean="0"/>
                        <a:t>1110</a:t>
                      </a:r>
                      <a:r>
                        <a:rPr lang="en-US" baseline="0" dirty="0" smtClean="0"/>
                        <a:t> . . . .</a:t>
                      </a:r>
                      <a:endParaRPr lang="en-US" dirty="0"/>
                    </a:p>
                  </a:txBody>
                  <a:tcPr/>
                </a:tc>
                <a:tc>
                  <a:txBody>
                    <a:bodyPr/>
                    <a:lstStyle/>
                    <a:p>
                      <a:pPr algn="ctr"/>
                      <a:r>
                        <a:rPr lang="en-US" dirty="0" smtClean="0"/>
                        <a:t>224 - 239</a:t>
                      </a:r>
                      <a:endParaRPr lang="en-US" dirty="0"/>
                    </a:p>
                  </a:txBody>
                  <a:tcPr/>
                </a:tc>
                <a:tc gridSpan="3">
                  <a:txBody>
                    <a:bodyPr/>
                    <a:lstStyle/>
                    <a:p>
                      <a:r>
                        <a:rPr lang="en-US" dirty="0" err="1" smtClean="0"/>
                        <a:t>Digunakan</a:t>
                      </a:r>
                      <a:r>
                        <a:rPr lang="en-US" dirty="0" smtClean="0"/>
                        <a:t> </a:t>
                      </a:r>
                      <a:r>
                        <a:rPr lang="en-US" dirty="0" err="1" smtClean="0"/>
                        <a:t>sebagai</a:t>
                      </a:r>
                      <a:r>
                        <a:rPr lang="en-US" dirty="0" smtClean="0"/>
                        <a:t> IP Multicasting</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b="1" dirty="0" smtClean="0"/>
                        <a:t>E</a:t>
                      </a:r>
                      <a:endParaRPr lang="en-US" b="1"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r>
                        <a:rPr lang="en-US" dirty="0" smtClean="0"/>
                        <a:t>11110 . . .</a:t>
                      </a:r>
                      <a:endParaRPr lang="en-US" dirty="0"/>
                    </a:p>
                  </a:txBody>
                  <a:tcPr/>
                </a:tc>
                <a:tc>
                  <a:txBody>
                    <a:bodyPr/>
                    <a:lstStyle/>
                    <a:p>
                      <a:pPr algn="ctr"/>
                      <a:r>
                        <a:rPr lang="en-US" dirty="0" smtClean="0"/>
                        <a:t>240 - 255</a:t>
                      </a:r>
                      <a:endParaRPr lang="en-US" dirty="0"/>
                    </a:p>
                  </a:txBody>
                  <a:tcPr/>
                </a:tc>
                <a:tc gridSpan="3">
                  <a:txBody>
                    <a:bodyPr/>
                    <a:lstStyle/>
                    <a:p>
                      <a:r>
                        <a:rPr lang="en-US" dirty="0" err="1" smtClean="0"/>
                        <a:t>Dicadangkan</a:t>
                      </a:r>
                      <a:r>
                        <a:rPr lang="en-US" dirty="0" smtClean="0"/>
                        <a:t> IP Address </a:t>
                      </a:r>
                      <a:r>
                        <a:rPr lang="en-US" dirty="0" err="1" smtClean="0"/>
                        <a:t>untuk</a:t>
                      </a:r>
                      <a:r>
                        <a:rPr lang="en-US" dirty="0" smtClean="0"/>
                        <a:t> </a:t>
                      </a:r>
                      <a:r>
                        <a:rPr lang="en-US" dirty="0" err="1" smtClean="0"/>
                        <a:t>eksperimen</a:t>
                      </a:r>
                      <a:endParaRPr lang="en-US" dirty="0"/>
                    </a:p>
                  </a:txBody>
                  <a:tcPr/>
                </a:tc>
                <a:tc hMerge="1">
                  <a:txBody>
                    <a:bodyPr/>
                    <a:lstStyle/>
                    <a:p>
                      <a:endParaRPr lang="en-US" dirty="0"/>
                    </a:p>
                  </a:txBody>
                  <a:tcPr/>
                </a:tc>
                <a:tc hMerge="1">
                  <a:txBody>
                    <a:bodyPr/>
                    <a:lstStyle/>
                    <a:p>
                      <a:endParaRPr lang="en-US" dirty="0"/>
                    </a:p>
                  </a:txBody>
                  <a:tcPr/>
                </a:tc>
              </a:tr>
            </a:tbl>
          </a:graphicData>
        </a:graphic>
      </p:graphicFrame>
      <p:grpSp>
        <p:nvGrpSpPr>
          <p:cNvPr id="8" name="Group 7"/>
          <p:cNvGrpSpPr/>
          <p:nvPr/>
        </p:nvGrpSpPr>
        <p:grpSpPr>
          <a:xfrm>
            <a:off x="1112583" y="2509157"/>
            <a:ext cx="3100188" cy="1061357"/>
            <a:chOff x="4356526" y="2095500"/>
            <a:chExt cx="3100188" cy="1061357"/>
          </a:xfrm>
        </p:grpSpPr>
        <p:sp>
          <p:nvSpPr>
            <p:cNvPr id="6" name="Rectangle 5"/>
            <p:cNvSpPr/>
            <p:nvPr/>
          </p:nvSpPr>
          <p:spPr>
            <a:xfrm>
              <a:off x="4356527" y="2095500"/>
              <a:ext cx="3100187" cy="584775"/>
            </a:xfrm>
            <a:prstGeom prst="rect">
              <a:avLst/>
            </a:prstGeom>
          </p:spPr>
          <p:txBody>
            <a:bodyPr wrap="square">
              <a:spAutoFit/>
            </a:bodyPr>
            <a:lstStyle/>
            <a:p>
              <a:pPr algn="ctr"/>
              <a:r>
                <a:rPr lang="en-US" sz="3200" dirty="0">
                  <a:ln w="0"/>
                  <a:effectLst>
                    <a:outerShdw blurRad="38100" dist="19050" dir="2700000" algn="tl" rotWithShape="0">
                      <a:schemeClr val="dk1">
                        <a:alpha val="40000"/>
                      </a:schemeClr>
                    </a:outerShdw>
                  </a:effectLst>
                </a:rPr>
                <a:t>192.168.100.20</a:t>
              </a:r>
              <a:endParaRPr lang="en-US" sz="3200" dirty="0"/>
            </a:p>
          </p:txBody>
        </p:sp>
        <p:sp>
          <p:nvSpPr>
            <p:cNvPr id="7" name="Rectangle 6"/>
            <p:cNvSpPr/>
            <p:nvPr/>
          </p:nvSpPr>
          <p:spPr>
            <a:xfrm>
              <a:off x="4356526" y="2572082"/>
              <a:ext cx="3100187" cy="584775"/>
            </a:xfrm>
            <a:prstGeom prst="rect">
              <a:avLst/>
            </a:prstGeom>
          </p:spPr>
          <p:txBody>
            <a:bodyPr wrap="square">
              <a:spAutoFit/>
            </a:bodyPr>
            <a:lstStyle/>
            <a:p>
              <a:pPr algn="ctr"/>
              <a:r>
                <a:rPr lang="en-US" sz="3200" dirty="0" smtClean="0">
                  <a:ln w="0"/>
                  <a:effectLst>
                    <a:outerShdw blurRad="38100" dist="19050" dir="2700000" algn="tl" rotWithShape="0">
                      <a:schemeClr val="dk1">
                        <a:alpha val="40000"/>
                      </a:schemeClr>
                    </a:outerShdw>
                  </a:effectLst>
                </a:rPr>
                <a:t>W.X.Y.Z</a:t>
              </a:r>
              <a:endParaRPr lang="en-US" sz="3200" dirty="0"/>
            </a:p>
          </p:txBody>
        </p:sp>
      </p:grpSp>
    </p:spTree>
    <p:extLst>
      <p:ext uri="{BB962C8B-B14F-4D97-AF65-F5344CB8AC3E}">
        <p14:creationId xmlns:p14="http://schemas.microsoft.com/office/powerpoint/2010/main" val="1500594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Kategori</a:t>
            </a:r>
            <a:r>
              <a:rPr lang="en-US" dirty="0"/>
              <a:t> IP Address</a:t>
            </a:r>
          </a:p>
        </p:txBody>
      </p:sp>
      <p:sp>
        <p:nvSpPr>
          <p:cNvPr id="3" name="Content Placeholder 2"/>
          <p:cNvSpPr>
            <a:spLocks noGrp="1"/>
          </p:cNvSpPr>
          <p:nvPr>
            <p:ph idx="1"/>
          </p:nvPr>
        </p:nvSpPr>
        <p:spPr/>
        <p:txBody>
          <a:bodyPr>
            <a:normAutofit fontScale="92500" lnSpcReduction="10000"/>
          </a:bodyPr>
          <a:lstStyle/>
          <a:p>
            <a:r>
              <a:rPr lang="en-US" dirty="0" smtClean="0"/>
              <a:t>IP Private</a:t>
            </a:r>
          </a:p>
          <a:p>
            <a:pPr lvl="1"/>
            <a:r>
              <a:rPr lang="en-US" dirty="0" smtClean="0"/>
              <a:t>IP Address </a:t>
            </a:r>
            <a:r>
              <a:rPr lang="en-US" dirty="0" err="1" smtClean="0"/>
              <a:t>dengan</a:t>
            </a:r>
            <a:r>
              <a:rPr lang="en-US" dirty="0" smtClean="0"/>
              <a:t> </a:t>
            </a:r>
            <a:r>
              <a:rPr lang="en-US" dirty="0" err="1" smtClean="0"/>
              <a:t>alamat</a:t>
            </a:r>
            <a:r>
              <a:rPr lang="en-US" dirty="0" smtClean="0"/>
              <a:t> </a:t>
            </a:r>
            <a:r>
              <a:rPr lang="en-US" dirty="0" err="1" smtClean="0"/>
              <a:t>jaringan</a:t>
            </a:r>
            <a:r>
              <a:rPr lang="en-US" dirty="0" smtClean="0"/>
              <a:t> </a:t>
            </a:r>
            <a:r>
              <a:rPr lang="en-US" dirty="0" err="1" smtClean="0"/>
              <a:t>khusus</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pengalamatan</a:t>
            </a:r>
            <a:r>
              <a:rPr lang="en-US" dirty="0" smtClean="0"/>
              <a:t> </a:t>
            </a:r>
            <a:r>
              <a:rPr lang="en-US" dirty="0" err="1" smtClean="0"/>
              <a:t>dalam</a:t>
            </a:r>
            <a:r>
              <a:rPr lang="en-US" dirty="0" smtClean="0"/>
              <a:t> </a:t>
            </a:r>
            <a:r>
              <a:rPr lang="en-US" dirty="0" err="1" smtClean="0"/>
              <a:t>jaringan</a:t>
            </a:r>
            <a:r>
              <a:rPr lang="en-US" dirty="0" smtClean="0"/>
              <a:t> </a:t>
            </a:r>
            <a:r>
              <a:rPr lang="en-US" dirty="0" err="1" smtClean="0"/>
              <a:t>lokal</a:t>
            </a:r>
            <a:r>
              <a:rPr lang="en-US" dirty="0" smtClean="0"/>
              <a:t>.</a:t>
            </a:r>
          </a:p>
          <a:p>
            <a:pPr lvl="1"/>
            <a:r>
              <a:rPr lang="en-US" dirty="0" smtClean="0"/>
              <a:t>Cara </a:t>
            </a:r>
            <a:r>
              <a:rPr lang="en-US" dirty="0" err="1" smtClean="0"/>
              <a:t>mengetahuinya</a:t>
            </a:r>
            <a:r>
              <a:rPr lang="en-US" dirty="0" smtClean="0"/>
              <a:t> </a:t>
            </a:r>
            <a:r>
              <a:rPr lang="en-US" dirty="0" err="1" smtClean="0"/>
              <a:t>dengan</a:t>
            </a:r>
            <a:r>
              <a:rPr lang="en-US" dirty="0" smtClean="0"/>
              <a:t> </a:t>
            </a:r>
            <a:r>
              <a:rPr lang="en-US" dirty="0" err="1" smtClean="0"/>
              <a:t>cara</a:t>
            </a:r>
            <a:r>
              <a:rPr lang="en-US" dirty="0" smtClean="0"/>
              <a:t> </a:t>
            </a:r>
            <a:r>
              <a:rPr lang="en-US" dirty="0" err="1" smtClean="0"/>
              <a:t>mengetik</a:t>
            </a:r>
            <a:r>
              <a:rPr lang="en-US" dirty="0" smtClean="0"/>
              <a:t> &gt;IPCONFIG  </a:t>
            </a:r>
            <a:r>
              <a:rPr lang="en-US" dirty="0" err="1" smtClean="0"/>
              <a:t>pada</a:t>
            </a:r>
            <a:r>
              <a:rPr lang="en-US" dirty="0" smtClean="0"/>
              <a:t> Command prompt</a:t>
            </a:r>
          </a:p>
          <a:p>
            <a:pPr lvl="2"/>
            <a:r>
              <a:rPr lang="en-US" dirty="0" err="1" smtClean="0"/>
              <a:t>Kelas</a:t>
            </a:r>
            <a:r>
              <a:rPr lang="en-US" dirty="0" smtClean="0"/>
              <a:t> A : 10.0.0.0 – 10.255.255.255</a:t>
            </a:r>
          </a:p>
          <a:p>
            <a:pPr lvl="2"/>
            <a:r>
              <a:rPr lang="en-US" dirty="0" err="1" smtClean="0"/>
              <a:t>Kelas</a:t>
            </a:r>
            <a:r>
              <a:rPr lang="en-US" dirty="0" smtClean="0"/>
              <a:t> B :172.16.0.0 – 172.31.255.255</a:t>
            </a:r>
          </a:p>
          <a:p>
            <a:pPr lvl="2"/>
            <a:r>
              <a:rPr lang="en-US" dirty="0" err="1" smtClean="0"/>
              <a:t>Kelas</a:t>
            </a:r>
            <a:r>
              <a:rPr lang="en-US" dirty="0" smtClean="0"/>
              <a:t> C : 192.168.0.0 – 192.168.255.255 </a:t>
            </a:r>
          </a:p>
          <a:p>
            <a:r>
              <a:rPr lang="en-US" dirty="0" smtClean="0"/>
              <a:t>IP Public</a:t>
            </a:r>
          </a:p>
          <a:p>
            <a:pPr lvl="1"/>
            <a:r>
              <a:rPr lang="en-US" dirty="0" smtClean="0"/>
              <a:t>IP Address yang </a:t>
            </a:r>
            <a:r>
              <a:rPr lang="en-US" dirty="0" err="1" smtClean="0"/>
              <a:t>digunakan</a:t>
            </a:r>
            <a:r>
              <a:rPr lang="en-US" dirty="0" smtClean="0"/>
              <a:t> di internet yang </a:t>
            </a:r>
            <a:r>
              <a:rPr lang="en-US" dirty="0" err="1" smtClean="0"/>
              <a:t>diberikan</a:t>
            </a:r>
            <a:r>
              <a:rPr lang="en-US" dirty="0" smtClean="0"/>
              <a:t> </a:t>
            </a:r>
          </a:p>
          <a:p>
            <a:pPr marL="530352" lvl="1" indent="0">
              <a:buNone/>
            </a:pPr>
            <a:r>
              <a:rPr lang="en-US" dirty="0"/>
              <a:t>	</a:t>
            </a:r>
            <a:r>
              <a:rPr lang="en-US" dirty="0" err="1" smtClean="0"/>
              <a:t>oleh</a:t>
            </a:r>
            <a:r>
              <a:rPr lang="en-US" dirty="0" smtClean="0"/>
              <a:t> ISP </a:t>
            </a:r>
          </a:p>
          <a:p>
            <a:pPr lvl="1"/>
            <a:r>
              <a:rPr lang="en-US" dirty="0" smtClean="0"/>
              <a:t>Cara </a:t>
            </a:r>
            <a:r>
              <a:rPr lang="en-US" dirty="0" err="1" smtClean="0"/>
              <a:t>mengetahuinya</a:t>
            </a:r>
            <a:r>
              <a:rPr lang="en-US" dirty="0" smtClean="0"/>
              <a:t> </a:t>
            </a:r>
            <a:r>
              <a:rPr lang="en-US" dirty="0" err="1" smtClean="0"/>
              <a:t>dengan</a:t>
            </a:r>
            <a:r>
              <a:rPr lang="en-US" dirty="0" smtClean="0"/>
              <a:t> </a:t>
            </a:r>
            <a:r>
              <a:rPr lang="en-US" dirty="0" err="1" smtClean="0"/>
              <a:t>bantuan</a:t>
            </a:r>
            <a:r>
              <a:rPr lang="en-US" dirty="0" smtClean="0"/>
              <a:t> website </a:t>
            </a:r>
            <a:r>
              <a:rPr lang="en-US" dirty="0" err="1" smtClean="0"/>
              <a:t>tertentu</a:t>
            </a:r>
            <a:endParaRPr lang="en-US" dirty="0"/>
          </a:p>
        </p:txBody>
      </p:sp>
      <p:pic>
        <p:nvPicPr>
          <p:cNvPr id="3076" name="Picture 4" descr="Image result for ip public dan ip priv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761" y="3985847"/>
            <a:ext cx="3446865" cy="164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09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Kategori</a:t>
            </a:r>
            <a:r>
              <a:rPr lang="en-US" dirty="0" smtClean="0"/>
              <a:t> IP Address</a:t>
            </a:r>
            <a:endParaRPr lang="en-US" dirty="0"/>
          </a:p>
        </p:txBody>
      </p:sp>
      <p:sp>
        <p:nvSpPr>
          <p:cNvPr id="3" name="Content Placeholder 2"/>
          <p:cNvSpPr>
            <a:spLocks noGrp="1"/>
          </p:cNvSpPr>
          <p:nvPr>
            <p:ph idx="1"/>
          </p:nvPr>
        </p:nvSpPr>
        <p:spPr/>
        <p:txBody>
          <a:bodyPr/>
          <a:lstStyle/>
          <a:p>
            <a:r>
              <a:rPr lang="en-US" dirty="0" smtClean="0"/>
              <a:t>IP Static</a:t>
            </a:r>
          </a:p>
          <a:p>
            <a:pPr lvl="1"/>
            <a:r>
              <a:rPr lang="en-US" dirty="0" err="1" smtClean="0"/>
              <a:t>Merupakan</a:t>
            </a:r>
            <a:r>
              <a:rPr lang="en-US" dirty="0" smtClean="0"/>
              <a:t> IP Address yang </a:t>
            </a:r>
            <a:r>
              <a:rPr lang="en-US" dirty="0" err="1" smtClean="0"/>
              <a:t>secara</a:t>
            </a:r>
            <a:r>
              <a:rPr lang="en-US" dirty="0" smtClean="0"/>
              <a:t> </a:t>
            </a:r>
            <a:r>
              <a:rPr lang="en-US" dirty="0" err="1" smtClean="0"/>
              <a:t>permanen</a:t>
            </a:r>
            <a:r>
              <a:rPr lang="en-US" dirty="0" smtClean="0"/>
              <a:t> </a:t>
            </a:r>
            <a:r>
              <a:rPr lang="en-US" dirty="0" err="1" smtClean="0"/>
              <a:t>dimiliki</a:t>
            </a:r>
            <a:r>
              <a:rPr lang="en-US" dirty="0" smtClean="0"/>
              <a:t> </a:t>
            </a:r>
            <a:r>
              <a:rPr lang="en-US" dirty="0" err="1" smtClean="0"/>
              <a:t>oleh</a:t>
            </a:r>
            <a:r>
              <a:rPr lang="en-US" dirty="0" smtClean="0"/>
              <a:t> </a:t>
            </a:r>
            <a:r>
              <a:rPr lang="en-US" dirty="0" err="1" smtClean="0"/>
              <a:t>sebuah</a:t>
            </a:r>
            <a:r>
              <a:rPr lang="en-US" dirty="0" smtClean="0"/>
              <a:t> </a:t>
            </a:r>
            <a:r>
              <a:rPr lang="en-US" dirty="0" err="1" smtClean="0"/>
              <a:t>mesin</a:t>
            </a:r>
            <a:endParaRPr lang="en-US" dirty="0" smtClean="0"/>
          </a:p>
          <a:p>
            <a:r>
              <a:rPr lang="en-US" dirty="0" smtClean="0"/>
              <a:t>IP Dynamic</a:t>
            </a:r>
          </a:p>
          <a:p>
            <a:pPr lvl="1"/>
            <a:r>
              <a:rPr lang="en-US" dirty="0" smtClean="0"/>
              <a:t>IP Address </a:t>
            </a:r>
            <a:r>
              <a:rPr lang="en-US" dirty="0" err="1" smtClean="0"/>
              <a:t>pada</a:t>
            </a:r>
            <a:r>
              <a:rPr lang="en-US" dirty="0" smtClean="0"/>
              <a:t> </a:t>
            </a:r>
            <a:r>
              <a:rPr lang="en-US" dirty="0" err="1" smtClean="0"/>
              <a:t>sebuah</a:t>
            </a:r>
            <a:r>
              <a:rPr lang="en-US" dirty="0" smtClean="0"/>
              <a:t> </a:t>
            </a:r>
            <a:r>
              <a:rPr lang="en-US" dirty="0" err="1" smtClean="0"/>
              <a:t>mesin</a:t>
            </a:r>
            <a:r>
              <a:rPr lang="en-US" dirty="0" smtClean="0"/>
              <a:t> yang </a:t>
            </a:r>
            <a:r>
              <a:rPr lang="en-US" dirty="0" err="1" smtClean="0"/>
              <a:t>selalu</a:t>
            </a:r>
            <a:r>
              <a:rPr lang="en-US" dirty="0" smtClean="0"/>
              <a:t> </a:t>
            </a:r>
            <a:r>
              <a:rPr lang="en-US" dirty="0" err="1" smtClean="0"/>
              <a:t>berubah</a:t>
            </a:r>
            <a:r>
              <a:rPr lang="en-US" dirty="0" smtClean="0"/>
              <a:t> </a:t>
            </a:r>
            <a:r>
              <a:rPr lang="en-US" dirty="0" err="1" smtClean="0"/>
              <a:t>sesuai</a:t>
            </a:r>
            <a:r>
              <a:rPr lang="en-US" dirty="0" smtClean="0"/>
              <a:t> </a:t>
            </a:r>
            <a:r>
              <a:rPr lang="en-US" dirty="0" err="1" smtClean="0"/>
              <a:t>dengan</a:t>
            </a:r>
            <a:r>
              <a:rPr lang="en-US" dirty="0" smtClean="0"/>
              <a:t> </a:t>
            </a:r>
            <a:r>
              <a:rPr lang="en-US" dirty="0" err="1" smtClean="0"/>
              <a:t>pemakaian</a:t>
            </a:r>
            <a:r>
              <a:rPr lang="en-US" dirty="0" smtClean="0"/>
              <a:t> IP Address </a:t>
            </a:r>
            <a:r>
              <a:rPr lang="en-US" dirty="0" err="1" smtClean="0"/>
              <a:t>dalam</a:t>
            </a:r>
            <a:r>
              <a:rPr lang="en-US" dirty="0" smtClean="0"/>
              <a:t> </a:t>
            </a:r>
            <a:r>
              <a:rPr lang="en-US" dirty="0" err="1" smtClean="0"/>
              <a:t>jaringan</a:t>
            </a:r>
            <a:r>
              <a:rPr lang="en-US" dirty="0" smtClean="0"/>
              <a:t> </a:t>
            </a:r>
            <a:r>
              <a:rPr lang="en-US" dirty="0" err="1" smtClean="0"/>
              <a:t>pada</a:t>
            </a:r>
            <a:r>
              <a:rPr lang="en-US" dirty="0" smtClean="0"/>
              <a:t> </a:t>
            </a:r>
            <a:r>
              <a:rPr lang="en-US" dirty="0" err="1" smtClean="0"/>
              <a:t>saat</a:t>
            </a:r>
            <a:r>
              <a:rPr lang="en-US" dirty="0" smtClean="0"/>
              <a:t> </a:t>
            </a:r>
            <a:r>
              <a:rPr lang="en-US" dirty="0" err="1" smtClean="0"/>
              <a:t>itu</a:t>
            </a:r>
            <a:r>
              <a:rPr lang="en-US" dirty="0" smtClean="0"/>
              <a:t>, yang </a:t>
            </a:r>
            <a:r>
              <a:rPr lang="en-US" dirty="0" err="1" smtClean="0"/>
              <a:t>diatur</a:t>
            </a:r>
            <a:r>
              <a:rPr lang="en-US" dirty="0" smtClean="0"/>
              <a:t> </a:t>
            </a:r>
            <a:r>
              <a:rPr lang="en-US" dirty="0" err="1" smtClean="0"/>
              <a:t>oleh</a:t>
            </a:r>
            <a:r>
              <a:rPr lang="en-US" dirty="0" smtClean="0"/>
              <a:t> DHCP</a:t>
            </a:r>
            <a:r>
              <a:rPr lang="id-ID" dirty="0"/>
              <a:t> (Dynamic Host Configuration Protocol)</a:t>
            </a:r>
            <a:r>
              <a:rPr lang="en-US" dirty="0" smtClean="0"/>
              <a:t> Server.</a:t>
            </a:r>
            <a:endParaRPr lang="en-US" dirty="0"/>
          </a:p>
        </p:txBody>
      </p:sp>
      <p:sp>
        <p:nvSpPr>
          <p:cNvPr id="4" name="TextBox 3"/>
          <p:cNvSpPr txBox="1"/>
          <p:nvPr/>
        </p:nvSpPr>
        <p:spPr>
          <a:xfrm>
            <a:off x="1981199" y="5086290"/>
            <a:ext cx="2236381" cy="400110"/>
          </a:xfrm>
          <a:prstGeom prst="rect">
            <a:avLst/>
          </a:prstGeom>
          <a:noFill/>
        </p:spPr>
        <p:txBody>
          <a:bodyPr wrap="none" rtlCol="0">
            <a:spAutoFit/>
          </a:bodyPr>
          <a:lstStyle/>
          <a:p>
            <a:r>
              <a:rPr lang="en-US" sz="2000" dirty="0" smtClean="0"/>
              <a:t>&gt; </a:t>
            </a:r>
            <a:r>
              <a:rPr lang="en-US" sz="2000" dirty="0" err="1" smtClean="0"/>
              <a:t>Ipconfig</a:t>
            </a:r>
            <a:r>
              <a:rPr lang="en-US" sz="2000" dirty="0" smtClean="0"/>
              <a:t> /release</a:t>
            </a:r>
            <a:endParaRPr lang="en-US" sz="2000" dirty="0"/>
          </a:p>
        </p:txBody>
      </p:sp>
      <p:sp>
        <p:nvSpPr>
          <p:cNvPr id="5" name="TextBox 4"/>
          <p:cNvSpPr txBox="1"/>
          <p:nvPr/>
        </p:nvSpPr>
        <p:spPr>
          <a:xfrm>
            <a:off x="6447463" y="5086290"/>
            <a:ext cx="2094163" cy="400110"/>
          </a:xfrm>
          <a:prstGeom prst="rect">
            <a:avLst/>
          </a:prstGeom>
          <a:noFill/>
        </p:spPr>
        <p:txBody>
          <a:bodyPr wrap="none" rtlCol="0">
            <a:spAutoFit/>
          </a:bodyPr>
          <a:lstStyle/>
          <a:p>
            <a:r>
              <a:rPr lang="en-US" sz="2000" dirty="0" smtClean="0"/>
              <a:t>&gt; </a:t>
            </a:r>
            <a:r>
              <a:rPr lang="en-US" sz="2000" dirty="0" err="1" smtClean="0"/>
              <a:t>Ipconfig</a:t>
            </a:r>
            <a:r>
              <a:rPr lang="en-US" sz="2000" dirty="0" smtClean="0"/>
              <a:t> /renew</a:t>
            </a:r>
            <a:endParaRPr lang="en-US" sz="2000" dirty="0"/>
          </a:p>
        </p:txBody>
      </p:sp>
      <p:pic>
        <p:nvPicPr>
          <p:cNvPr id="2054" name="Picture 6" descr="Image result for do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9" y="4394385"/>
            <a:ext cx="577605" cy="57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821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618615" y="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41"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771015" y="1524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23415" y="3048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75815" y="4572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28215" y="609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80615" y="7620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Rectangle 46"/>
          <p:cNvSpPr/>
          <p:nvPr/>
        </p:nvSpPr>
        <p:spPr>
          <a:xfrm>
            <a:off x="3694780"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11000000</a:t>
            </a:r>
            <a:endParaRPr lang="id-ID" sz="2000" dirty="0"/>
          </a:p>
        </p:txBody>
      </p:sp>
      <p:sp>
        <p:nvSpPr>
          <p:cNvPr id="48" name="Rectangle 47"/>
          <p:cNvSpPr/>
          <p:nvPr/>
        </p:nvSpPr>
        <p:spPr>
          <a:xfrm>
            <a:off x="5269955"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10101000</a:t>
            </a:r>
            <a:endParaRPr lang="id-ID" sz="2000" dirty="0"/>
          </a:p>
        </p:txBody>
      </p:sp>
      <p:sp>
        <p:nvSpPr>
          <p:cNvPr id="49" name="Rectangle 48"/>
          <p:cNvSpPr/>
          <p:nvPr/>
        </p:nvSpPr>
        <p:spPr>
          <a:xfrm>
            <a:off x="6845130"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00001010</a:t>
            </a:r>
            <a:endParaRPr lang="id-ID" sz="2000" dirty="0"/>
          </a:p>
        </p:txBody>
      </p:sp>
      <p:sp>
        <p:nvSpPr>
          <p:cNvPr id="50" name="Rectangle 49"/>
          <p:cNvSpPr/>
          <p:nvPr/>
        </p:nvSpPr>
        <p:spPr>
          <a:xfrm>
            <a:off x="8425102" y="1908278"/>
            <a:ext cx="1345353" cy="3600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00000001</a:t>
            </a:r>
            <a:endParaRPr lang="id-ID" sz="2000" dirty="0"/>
          </a:p>
        </p:txBody>
      </p:sp>
      <p:sp>
        <p:nvSpPr>
          <p:cNvPr id="51" name="TextBox 50"/>
          <p:cNvSpPr txBox="1"/>
          <p:nvPr/>
        </p:nvSpPr>
        <p:spPr>
          <a:xfrm>
            <a:off x="5044930" y="1818268"/>
            <a:ext cx="313801" cy="523220"/>
          </a:xfrm>
          <a:prstGeom prst="rect">
            <a:avLst/>
          </a:prstGeom>
          <a:noFill/>
        </p:spPr>
        <p:txBody>
          <a:bodyPr wrap="square" rtlCol="0">
            <a:spAutoFit/>
          </a:bodyPr>
          <a:lstStyle/>
          <a:p>
            <a:r>
              <a:rPr lang="id-ID" sz="2800" dirty="0" smtClean="0"/>
              <a:t>.</a:t>
            </a:r>
            <a:endParaRPr lang="id-ID" sz="2000" dirty="0"/>
          </a:p>
        </p:txBody>
      </p:sp>
      <p:sp>
        <p:nvSpPr>
          <p:cNvPr id="52" name="TextBox 51"/>
          <p:cNvSpPr txBox="1"/>
          <p:nvPr/>
        </p:nvSpPr>
        <p:spPr>
          <a:xfrm>
            <a:off x="6575100" y="1818268"/>
            <a:ext cx="313801" cy="523220"/>
          </a:xfrm>
          <a:prstGeom prst="rect">
            <a:avLst/>
          </a:prstGeom>
          <a:noFill/>
        </p:spPr>
        <p:txBody>
          <a:bodyPr wrap="square" rtlCol="0">
            <a:spAutoFit/>
          </a:bodyPr>
          <a:lstStyle/>
          <a:p>
            <a:r>
              <a:rPr lang="id-ID" sz="2800" dirty="0" smtClean="0"/>
              <a:t>.</a:t>
            </a:r>
            <a:endParaRPr lang="id-ID" sz="2000" dirty="0"/>
          </a:p>
        </p:txBody>
      </p:sp>
      <p:sp>
        <p:nvSpPr>
          <p:cNvPr id="53" name="TextBox 52"/>
          <p:cNvSpPr txBox="1"/>
          <p:nvPr/>
        </p:nvSpPr>
        <p:spPr>
          <a:xfrm>
            <a:off x="8151509" y="1818268"/>
            <a:ext cx="313801" cy="523220"/>
          </a:xfrm>
          <a:prstGeom prst="rect">
            <a:avLst/>
          </a:prstGeom>
          <a:noFill/>
        </p:spPr>
        <p:txBody>
          <a:bodyPr wrap="square" rtlCol="0">
            <a:spAutoFit/>
          </a:bodyPr>
          <a:lstStyle/>
          <a:p>
            <a:r>
              <a:rPr lang="id-ID" sz="2800" dirty="0" smtClean="0"/>
              <a:t>.</a:t>
            </a:r>
            <a:endParaRPr lang="id-ID" sz="2000" dirty="0"/>
          </a:p>
        </p:txBody>
      </p:sp>
      <p:sp>
        <p:nvSpPr>
          <p:cNvPr id="54" name="Rectangle 53"/>
          <p:cNvSpPr/>
          <p:nvPr/>
        </p:nvSpPr>
        <p:spPr>
          <a:xfrm>
            <a:off x="3694781" y="2724747"/>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0070C0"/>
                </a:solidFill>
                <a:latin typeface="Franklin Gothic Medium Cond" pitchFamily="34" charset="0"/>
                <a:ea typeface="Times New Roman"/>
                <a:cs typeface="Franklin Gothic Medium Cond"/>
              </a:rPr>
              <a:t>   1</a:t>
            </a:r>
            <a:r>
              <a:rPr lang="id-ID" sz="2800" dirty="0" smtClean="0">
                <a:solidFill>
                  <a:srgbClr val="FF0000"/>
                </a:solidFill>
                <a:latin typeface="Franklin Gothic Medium Cond" pitchFamily="34" charset="0"/>
                <a:ea typeface="Times New Roman"/>
                <a:cs typeface="Franklin Gothic Medium Cond"/>
              </a:rPr>
              <a:t>        </a:t>
            </a:r>
            <a:r>
              <a:rPr lang="id-ID" sz="2800" dirty="0" smtClean="0">
                <a:solidFill>
                  <a:srgbClr val="0070C0"/>
                </a:solidFill>
                <a:latin typeface="Franklin Gothic Medium Cond" pitchFamily="34" charset="0"/>
                <a:ea typeface="Times New Roman"/>
                <a:cs typeface="Franklin Gothic Medium Cond"/>
              </a:rPr>
              <a:t>1   </a:t>
            </a:r>
            <a:r>
              <a:rPr lang="id-ID" sz="2800" dirty="0" smtClean="0">
                <a:solidFill>
                  <a:srgbClr val="FF0000"/>
                </a:solidFill>
                <a:latin typeface="Franklin Gothic Medium Cond" pitchFamily="34" charset="0"/>
                <a:ea typeface="Times New Roman"/>
                <a:cs typeface="Franklin Gothic Medium Cond"/>
              </a:rPr>
              <a:t>       0        0         0        0        0         0</a:t>
            </a:r>
            <a:endParaRPr lang="id-ID" sz="2000" dirty="0"/>
          </a:p>
        </p:txBody>
      </p:sp>
      <p:sp>
        <p:nvSpPr>
          <p:cNvPr id="55" name="TextBox 54"/>
          <p:cNvSpPr txBox="1"/>
          <p:nvPr/>
        </p:nvSpPr>
        <p:spPr>
          <a:xfrm>
            <a:off x="1566129" y="3311850"/>
            <a:ext cx="1628972" cy="369332"/>
          </a:xfrm>
          <a:prstGeom prst="rect">
            <a:avLst/>
          </a:prstGeom>
          <a:noFill/>
        </p:spPr>
        <p:txBody>
          <a:bodyPr wrap="none" rtlCol="0">
            <a:spAutoFit/>
          </a:bodyPr>
          <a:lstStyle/>
          <a:p>
            <a:r>
              <a:rPr lang="id-ID" dirty="0" smtClean="0">
                <a:solidFill>
                  <a:schemeClr val="accent4">
                    <a:lumMod val="60000"/>
                    <a:lumOff val="40000"/>
                  </a:schemeClr>
                </a:solidFill>
              </a:rPr>
              <a:t>N = 0 – 7 (8 Bit)</a:t>
            </a:r>
            <a:endParaRPr lang="id-ID" dirty="0">
              <a:solidFill>
                <a:schemeClr val="accent4">
                  <a:lumMod val="60000"/>
                  <a:lumOff val="40000"/>
                </a:schemeClr>
              </a:solidFill>
            </a:endParaRPr>
          </a:p>
        </p:txBody>
      </p:sp>
      <mc:AlternateContent xmlns:mc="http://schemas.openxmlformats.org/markup-compatibility/2006" xmlns:a14="http://schemas.microsoft.com/office/drawing/2010/main">
        <mc:Choice Requires="a14">
          <p:sp>
            <p:nvSpPr>
              <p:cNvPr id="56" name="TextBox 55"/>
              <p:cNvSpPr txBox="1"/>
              <p:nvPr/>
            </p:nvSpPr>
            <p:spPr>
              <a:xfrm>
                <a:off x="4015436" y="4928548"/>
                <a:ext cx="704039"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𝟏𝟗𝟐</m:t>
                      </m:r>
                    </m:oMath>
                  </m:oMathPara>
                </a14:m>
                <a:endParaRPr lang="id-ID" b="1" dirty="0"/>
              </a:p>
            </p:txBody>
          </p:sp>
        </mc:Choice>
        <mc:Fallback xmlns="">
          <p:sp>
            <p:nvSpPr>
              <p:cNvPr id="56" name="TextBox 55"/>
              <p:cNvSpPr txBox="1">
                <a:spLocks noRot="1" noChangeAspect="1" noMove="1" noResize="1" noEditPoints="1" noAdjustHandles="1" noChangeArrowheads="1" noChangeShapeType="1" noTextEdit="1"/>
              </p:cNvSpPr>
              <p:nvPr/>
            </p:nvSpPr>
            <p:spPr>
              <a:xfrm>
                <a:off x="4015436" y="4928548"/>
                <a:ext cx="704039" cy="400110"/>
              </a:xfrm>
              <a:prstGeom prst="rect">
                <a:avLst/>
              </a:prstGeom>
              <a:blipFill rotWithShape="0">
                <a:blip r:embed="rId2"/>
                <a:stretch>
                  <a:fillRect/>
                </a:stretch>
              </a:blipFill>
              <a:ln w="12700">
                <a:solidFill>
                  <a:schemeClr val="tx1"/>
                </a:solidFill>
              </a:ln>
            </p:spPr>
            <p:txBody>
              <a:bodyPr/>
              <a:lstStyle/>
              <a:p>
                <a:r>
                  <a:rPr lang="en-US">
                    <a:noFill/>
                  </a:rPr>
                  <a:t> </a:t>
                </a:r>
              </a:p>
            </p:txBody>
          </p:sp>
        </mc:Fallback>
      </mc:AlternateContent>
      <p:sp>
        <p:nvSpPr>
          <p:cNvPr id="57" name="TextBox 56"/>
          <p:cNvSpPr txBox="1"/>
          <p:nvPr/>
        </p:nvSpPr>
        <p:spPr>
          <a:xfrm>
            <a:off x="1579545" y="3694830"/>
            <a:ext cx="1428789" cy="369332"/>
          </a:xfrm>
          <a:prstGeom prst="rect">
            <a:avLst/>
          </a:prstGeom>
          <a:noFill/>
        </p:spPr>
        <p:txBody>
          <a:bodyPr wrap="none" rtlCol="0">
            <a:spAutoFit/>
          </a:bodyPr>
          <a:lstStyle/>
          <a:p>
            <a:r>
              <a:rPr lang="id-ID" dirty="0" smtClean="0">
                <a:solidFill>
                  <a:srgbClr val="00B050"/>
                </a:solidFill>
              </a:rPr>
              <a:t>Hasil Pangkat</a:t>
            </a:r>
            <a:endParaRPr lang="id-ID" dirty="0">
              <a:solidFill>
                <a:srgbClr val="00B050"/>
              </a:solidFill>
            </a:endParaRPr>
          </a:p>
        </p:txBody>
      </p:sp>
      <p:sp>
        <p:nvSpPr>
          <p:cNvPr id="58" name="TextBox 57"/>
          <p:cNvSpPr txBox="1"/>
          <p:nvPr/>
        </p:nvSpPr>
        <p:spPr>
          <a:xfrm>
            <a:off x="1579545" y="4248538"/>
            <a:ext cx="1414362" cy="369332"/>
          </a:xfrm>
          <a:prstGeom prst="rect">
            <a:avLst/>
          </a:prstGeom>
          <a:noFill/>
        </p:spPr>
        <p:txBody>
          <a:bodyPr wrap="none" rtlCol="0">
            <a:spAutoFit/>
          </a:bodyPr>
          <a:lstStyle/>
          <a:p>
            <a:r>
              <a:rPr lang="id-ID" dirty="0" smtClean="0"/>
              <a:t>Penjumlahan</a:t>
            </a:r>
            <a:endParaRPr lang="id-ID" dirty="0"/>
          </a:p>
        </p:txBody>
      </p:sp>
      <mc:AlternateContent xmlns:mc="http://schemas.openxmlformats.org/markup-compatibility/2006" xmlns:a14="http://schemas.microsoft.com/office/drawing/2010/main">
        <mc:Choice Requires="a14">
          <p:graphicFrame>
            <p:nvGraphicFramePr>
              <p:cNvPr id="59" name="Table 58"/>
              <p:cNvGraphicFramePr>
                <a:graphicFrameLocks noGrp="1"/>
              </p:cNvGraphicFramePr>
              <p:nvPr>
                <p:extLst>
                  <p:ext uri="{D42A27DB-BD31-4B8C-83A1-F6EECF244321}">
                    <p14:modId xmlns:p14="http://schemas.microsoft.com/office/powerpoint/2010/main" val="1203556585"/>
                  </p:ext>
                </p:extLst>
              </p:nvPr>
            </p:nvGraphicFramePr>
            <p:xfrm>
              <a:off x="3694780" y="3325006"/>
              <a:ext cx="6096000" cy="739648"/>
            </p:xfrm>
            <a:graphic>
              <a:graphicData uri="http://schemas.openxmlformats.org/drawingml/2006/table">
                <a:tbl>
                  <a:tblPr firstRow="1" bandRow="1">
                    <a:tableStyleId>{D7AC3CCA-C797-4891-BE02-D94E43425B78}</a:tableStyleId>
                  </a:tblPr>
                  <a:tblGrid>
                    <a:gridCol w="7620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76200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762000">
                      <a:extLst>
                        <a:ext uri="{9D8B030D-6E8A-4147-A177-3AD203B41FA5}">
                          <a16:colId xmlns="" xmlns:a16="http://schemas.microsoft.com/office/drawing/2014/main" val="20007"/>
                        </a:ext>
                      </a:extLst>
                    </a:gridCol>
                  </a:tblGrid>
                  <a:tr h="360040">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7</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6</m:t>
                                    </m:r>
                                  </m:sup>
                                </m:sSup>
                              </m:oMath>
                            </m:oMathPara>
                          </a14:m>
                          <a:endParaRPr lang="id-ID" dirty="0">
                            <a:solidFill>
                              <a:srgbClr val="FF0000"/>
                            </a:solidFill>
                          </a:endParaRPr>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5</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4</m:t>
                                    </m:r>
                                  </m:sup>
                                </m:sSup>
                              </m:oMath>
                            </m:oMathPara>
                          </a14:m>
                          <a:endParaRPr lang="id-ID" dirty="0">
                            <a:solidFill>
                              <a:srgbClr val="FF0000"/>
                            </a:solidFill>
                          </a:endParaRPr>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3</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2</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1</m:t>
                                    </m:r>
                                  </m:sup>
                                </m:sSup>
                              </m:oMath>
                            </m:oMathPara>
                          </a14:m>
                          <a:endParaRPr lang="id-ID" dirty="0">
                            <a:solidFill>
                              <a:srgbClr val="FF0000"/>
                            </a:solidFill>
                          </a:endParaRPr>
                        </a:p>
                      </a:txBody>
                      <a:tcPr>
                        <a:solidFill>
                          <a:schemeClr val="accent4">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id-ID" i="1" smtClean="0">
                                        <a:solidFill>
                                          <a:srgbClr val="FF0000"/>
                                        </a:solidFill>
                                        <a:latin typeface="Cambria Math" panose="02040503050406030204" pitchFamily="18" charset="0"/>
                                      </a:rPr>
                                    </m:ctrlPr>
                                  </m:sSupPr>
                                  <m:e>
                                    <m:r>
                                      <a:rPr lang="id-ID" b="0" i="1" smtClean="0">
                                        <a:solidFill>
                                          <a:srgbClr val="FF0000"/>
                                        </a:solidFill>
                                        <a:latin typeface="Cambria Math"/>
                                      </a:rPr>
                                      <m:t>2</m:t>
                                    </m:r>
                                  </m:e>
                                  <m:sup>
                                    <m:r>
                                      <a:rPr lang="id-ID" b="0" i="1" smtClean="0">
                                        <a:solidFill>
                                          <a:srgbClr val="FF0000"/>
                                        </a:solidFill>
                                        <a:latin typeface="Cambria Math"/>
                                      </a:rPr>
                                      <m:t>0</m:t>
                                    </m:r>
                                  </m:sup>
                                </m:sSup>
                              </m:oMath>
                            </m:oMathPara>
                          </a14:m>
                          <a:endParaRPr lang="id-ID" dirty="0">
                            <a:solidFill>
                              <a:srgbClr val="FF0000"/>
                            </a:solidFill>
                          </a:endParaRPr>
                        </a:p>
                      </a:txBody>
                      <a:tcPr>
                        <a:solidFill>
                          <a:schemeClr val="accent4">
                            <a:lumMod val="40000"/>
                            <a:lumOff val="60000"/>
                          </a:schemeClr>
                        </a:solidFill>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128</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64</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32</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16</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8</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4</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b="0" i="1" smtClean="0">
                                    <a:solidFill>
                                      <a:srgbClr val="FF0000"/>
                                    </a:solidFill>
                                    <a:latin typeface="Cambria Math"/>
                                  </a:rPr>
                                  <m:t>2</m:t>
                                </m:r>
                              </m:oMath>
                            </m:oMathPara>
                          </a14:m>
                          <a:endParaRPr lang="id-ID" dirty="0">
                            <a:solidFill>
                              <a:srgbClr val="FF0000"/>
                            </a:solidFill>
                          </a:endParaRPr>
                        </a:p>
                      </a:txBody>
                      <a:tcPr>
                        <a:solidFill>
                          <a:srgbClr val="92D050"/>
                        </a:solidFill>
                      </a:tcPr>
                    </a:tc>
                    <a:tc>
                      <a:txBody>
                        <a:bodyPr/>
                        <a:lstStyle/>
                        <a:p>
                          <a:pPr/>
                          <a14:m>
                            <m:oMathPara xmlns:m="http://schemas.openxmlformats.org/officeDocument/2006/math">
                              <m:oMathParaPr>
                                <m:jc m:val="centerGroup"/>
                              </m:oMathParaPr>
                              <m:oMath xmlns:m="http://schemas.openxmlformats.org/officeDocument/2006/math">
                                <m:r>
                                  <a:rPr lang="id-ID" i="1" smtClean="0">
                                    <a:solidFill>
                                      <a:srgbClr val="FF0000"/>
                                    </a:solidFill>
                                    <a:latin typeface="Cambria Math"/>
                                  </a:rPr>
                                  <m:t>1</m:t>
                                </m:r>
                              </m:oMath>
                            </m:oMathPara>
                          </a14:m>
                          <a:endParaRPr lang="id-ID" dirty="0">
                            <a:solidFill>
                              <a:srgbClr val="FF0000"/>
                            </a:solidFill>
                          </a:endParaRPr>
                        </a:p>
                      </a:txBody>
                      <a:tcPr>
                        <a:solidFill>
                          <a:srgbClr val="92D050"/>
                        </a:solidFill>
                      </a:tcPr>
                    </a:tc>
                    <a:extLst>
                      <a:ext uri="{0D108BD9-81ED-4DB2-BD59-A6C34878D82A}">
                        <a16:rowId xmlns="" xmlns:a16="http://schemas.microsoft.com/office/drawing/2014/main" val="10001"/>
                      </a:ext>
                    </a:extLst>
                  </a:tr>
                </a:tbl>
              </a:graphicData>
            </a:graphic>
          </p:graphicFrame>
        </mc:Choice>
        <mc:Fallback xmlns="">
          <p:graphicFrame>
            <p:nvGraphicFramePr>
              <p:cNvPr id="59" name="Table 58"/>
              <p:cNvGraphicFramePr>
                <a:graphicFrameLocks noGrp="1"/>
              </p:cNvGraphicFramePr>
              <p:nvPr>
                <p:extLst>
                  <p:ext uri="{D42A27DB-BD31-4B8C-83A1-F6EECF244321}">
                    <p14:modId xmlns:p14="http://schemas.microsoft.com/office/powerpoint/2010/main" val="1203556585"/>
                  </p:ext>
                </p:extLst>
              </p:nvPr>
            </p:nvGraphicFramePr>
            <p:xfrm>
              <a:off x="3694780" y="3325006"/>
              <a:ext cx="6096000" cy="739648"/>
            </p:xfrm>
            <a:graphic>
              <a:graphicData uri="http://schemas.openxmlformats.org/drawingml/2006/table">
                <a:tbl>
                  <a:tblPr firstRow="1" bandRow="1">
                    <a:tableStyleId>{D7AC3CCA-C797-4891-BE02-D94E43425B78}</a:tableStyleId>
                  </a:tblPr>
                  <a:tblGrid>
                    <a:gridCol w="762000">
                      <a:extLst>
                        <a:ext uri="{9D8B030D-6E8A-4147-A177-3AD203B41FA5}">
                          <a16:colId xmlns:a16="http://schemas.microsoft.com/office/drawing/2014/main" xmlns="" xmlns:a14="http://schemas.microsoft.com/office/drawing/2010/main" val="20000"/>
                        </a:ext>
                      </a:extLst>
                    </a:gridCol>
                    <a:gridCol w="762000">
                      <a:extLst>
                        <a:ext uri="{9D8B030D-6E8A-4147-A177-3AD203B41FA5}">
                          <a16:colId xmlns:a16="http://schemas.microsoft.com/office/drawing/2014/main" xmlns="" xmlns:a14="http://schemas.microsoft.com/office/drawing/2010/main" val="20001"/>
                        </a:ext>
                      </a:extLst>
                    </a:gridCol>
                    <a:gridCol w="762000">
                      <a:extLst>
                        <a:ext uri="{9D8B030D-6E8A-4147-A177-3AD203B41FA5}">
                          <a16:colId xmlns:a16="http://schemas.microsoft.com/office/drawing/2014/main" xmlns="" xmlns:a14="http://schemas.microsoft.com/office/drawing/2010/main" val="20002"/>
                        </a:ext>
                      </a:extLst>
                    </a:gridCol>
                    <a:gridCol w="762000">
                      <a:extLst>
                        <a:ext uri="{9D8B030D-6E8A-4147-A177-3AD203B41FA5}">
                          <a16:colId xmlns:a16="http://schemas.microsoft.com/office/drawing/2014/main" xmlns="" xmlns:a14="http://schemas.microsoft.com/office/drawing/2010/main" val="20003"/>
                        </a:ext>
                      </a:extLst>
                    </a:gridCol>
                    <a:gridCol w="762000">
                      <a:extLst>
                        <a:ext uri="{9D8B030D-6E8A-4147-A177-3AD203B41FA5}">
                          <a16:colId xmlns:a16="http://schemas.microsoft.com/office/drawing/2014/main" xmlns="" xmlns:a14="http://schemas.microsoft.com/office/drawing/2010/main" val="20004"/>
                        </a:ext>
                      </a:extLst>
                    </a:gridCol>
                    <a:gridCol w="762000">
                      <a:extLst>
                        <a:ext uri="{9D8B030D-6E8A-4147-A177-3AD203B41FA5}">
                          <a16:colId xmlns:a16="http://schemas.microsoft.com/office/drawing/2014/main" xmlns="" xmlns:a14="http://schemas.microsoft.com/office/drawing/2010/main" val="20005"/>
                        </a:ext>
                      </a:extLst>
                    </a:gridCol>
                    <a:gridCol w="762000">
                      <a:extLst>
                        <a:ext uri="{9D8B030D-6E8A-4147-A177-3AD203B41FA5}">
                          <a16:colId xmlns:a16="http://schemas.microsoft.com/office/drawing/2014/main" xmlns="" xmlns:a14="http://schemas.microsoft.com/office/drawing/2010/main" val="20006"/>
                        </a:ext>
                      </a:extLst>
                    </a:gridCol>
                    <a:gridCol w="762000">
                      <a:extLst>
                        <a:ext uri="{9D8B030D-6E8A-4147-A177-3AD203B41FA5}">
                          <a16:colId xmlns:a16="http://schemas.microsoft.com/office/drawing/2014/main" xmlns="" xmlns:a14="http://schemas.microsoft.com/office/drawing/2010/main" val="20007"/>
                        </a:ext>
                      </a:extLst>
                    </a:gridCol>
                  </a:tblGrid>
                  <a:tr h="368808">
                    <a:tc>
                      <a:txBody>
                        <a:bodyPr/>
                        <a:lstStyle/>
                        <a:p>
                          <a:endParaRPr lang="en-US"/>
                        </a:p>
                      </a:txBody>
                      <a:tcPr>
                        <a:blipFill rotWithShape="0">
                          <a:blip r:embed="rId3"/>
                          <a:stretch>
                            <a:fillRect l="-800" t="-1639" r="-702400" b="-103279"/>
                          </a:stretch>
                        </a:blipFill>
                      </a:tcPr>
                    </a:tc>
                    <a:tc>
                      <a:txBody>
                        <a:bodyPr/>
                        <a:lstStyle/>
                        <a:p>
                          <a:endParaRPr lang="en-US"/>
                        </a:p>
                      </a:txBody>
                      <a:tcPr>
                        <a:blipFill rotWithShape="0">
                          <a:blip r:embed="rId3"/>
                          <a:stretch>
                            <a:fillRect l="-100800" t="-1639" r="-602400" b="-103279"/>
                          </a:stretch>
                        </a:blipFill>
                      </a:tcPr>
                    </a:tc>
                    <a:tc>
                      <a:txBody>
                        <a:bodyPr/>
                        <a:lstStyle/>
                        <a:p>
                          <a:endParaRPr lang="en-US"/>
                        </a:p>
                      </a:txBody>
                      <a:tcPr>
                        <a:blipFill rotWithShape="0">
                          <a:blip r:embed="rId3"/>
                          <a:stretch>
                            <a:fillRect l="-200800" t="-1639" r="-502400" b="-103279"/>
                          </a:stretch>
                        </a:blipFill>
                      </a:tcPr>
                    </a:tc>
                    <a:tc>
                      <a:txBody>
                        <a:bodyPr/>
                        <a:lstStyle/>
                        <a:p>
                          <a:endParaRPr lang="en-US"/>
                        </a:p>
                      </a:txBody>
                      <a:tcPr>
                        <a:blipFill rotWithShape="0">
                          <a:blip r:embed="rId3"/>
                          <a:stretch>
                            <a:fillRect l="-298413" t="-1639" r="-398413" b="-103279"/>
                          </a:stretch>
                        </a:blipFill>
                      </a:tcPr>
                    </a:tc>
                    <a:tc>
                      <a:txBody>
                        <a:bodyPr/>
                        <a:lstStyle/>
                        <a:p>
                          <a:endParaRPr lang="en-US"/>
                        </a:p>
                      </a:txBody>
                      <a:tcPr>
                        <a:blipFill rotWithShape="0">
                          <a:blip r:embed="rId3"/>
                          <a:stretch>
                            <a:fillRect l="-401600" t="-1639" r="-301600" b="-103279"/>
                          </a:stretch>
                        </a:blipFill>
                      </a:tcPr>
                    </a:tc>
                    <a:tc>
                      <a:txBody>
                        <a:bodyPr/>
                        <a:lstStyle/>
                        <a:p>
                          <a:endParaRPr lang="en-US"/>
                        </a:p>
                      </a:txBody>
                      <a:tcPr>
                        <a:blipFill rotWithShape="0">
                          <a:blip r:embed="rId3"/>
                          <a:stretch>
                            <a:fillRect l="-501600" t="-1639" r="-201600" b="-103279"/>
                          </a:stretch>
                        </a:blipFill>
                      </a:tcPr>
                    </a:tc>
                    <a:tc>
                      <a:txBody>
                        <a:bodyPr/>
                        <a:lstStyle/>
                        <a:p>
                          <a:endParaRPr lang="en-US"/>
                        </a:p>
                      </a:txBody>
                      <a:tcPr>
                        <a:blipFill rotWithShape="0">
                          <a:blip r:embed="rId3"/>
                          <a:stretch>
                            <a:fillRect l="-601600" t="-1639" r="-101600" b="-103279"/>
                          </a:stretch>
                        </a:blipFill>
                      </a:tcPr>
                    </a:tc>
                    <a:tc>
                      <a:txBody>
                        <a:bodyPr/>
                        <a:lstStyle/>
                        <a:p>
                          <a:endParaRPr lang="en-US"/>
                        </a:p>
                      </a:txBody>
                      <a:tcPr>
                        <a:blipFill rotWithShape="0">
                          <a:blip r:embed="rId3"/>
                          <a:stretch>
                            <a:fillRect l="-701600" t="-1639" r="-1600" b="-103279"/>
                          </a:stretch>
                        </a:blipFill>
                      </a:tcPr>
                    </a:tc>
                    <a:extLst>
                      <a:ext uri="{0D108BD9-81ED-4DB2-BD59-A6C34878D82A}">
                        <a16:rowId xmlns:a16="http://schemas.microsoft.com/office/drawing/2014/main" xmlns="" xmlns:a14="http://schemas.microsoft.com/office/drawing/2010/main" val="10000"/>
                      </a:ext>
                    </a:extLst>
                  </a:tr>
                  <a:tr h="370840">
                    <a:tc>
                      <a:txBody>
                        <a:bodyPr/>
                        <a:lstStyle/>
                        <a:p>
                          <a:endParaRPr lang="en-US"/>
                        </a:p>
                      </a:txBody>
                      <a:tcPr>
                        <a:blipFill rotWithShape="0">
                          <a:blip r:embed="rId3"/>
                          <a:stretch>
                            <a:fillRect l="-800" t="-101639" r="-702400" b="-3279"/>
                          </a:stretch>
                        </a:blipFill>
                      </a:tcPr>
                    </a:tc>
                    <a:tc>
                      <a:txBody>
                        <a:bodyPr/>
                        <a:lstStyle/>
                        <a:p>
                          <a:endParaRPr lang="en-US"/>
                        </a:p>
                      </a:txBody>
                      <a:tcPr>
                        <a:blipFill rotWithShape="0">
                          <a:blip r:embed="rId3"/>
                          <a:stretch>
                            <a:fillRect l="-100800" t="-101639" r="-602400" b="-3279"/>
                          </a:stretch>
                        </a:blipFill>
                      </a:tcPr>
                    </a:tc>
                    <a:tc>
                      <a:txBody>
                        <a:bodyPr/>
                        <a:lstStyle/>
                        <a:p>
                          <a:endParaRPr lang="en-US"/>
                        </a:p>
                      </a:txBody>
                      <a:tcPr>
                        <a:blipFill rotWithShape="0">
                          <a:blip r:embed="rId3"/>
                          <a:stretch>
                            <a:fillRect l="-200800" t="-101639" r="-502400" b="-3279"/>
                          </a:stretch>
                        </a:blipFill>
                      </a:tcPr>
                    </a:tc>
                    <a:tc>
                      <a:txBody>
                        <a:bodyPr/>
                        <a:lstStyle/>
                        <a:p>
                          <a:endParaRPr lang="en-US"/>
                        </a:p>
                      </a:txBody>
                      <a:tcPr>
                        <a:blipFill rotWithShape="0">
                          <a:blip r:embed="rId3"/>
                          <a:stretch>
                            <a:fillRect l="-298413" t="-101639" r="-398413" b="-3279"/>
                          </a:stretch>
                        </a:blipFill>
                      </a:tcPr>
                    </a:tc>
                    <a:tc>
                      <a:txBody>
                        <a:bodyPr/>
                        <a:lstStyle/>
                        <a:p>
                          <a:endParaRPr lang="en-US"/>
                        </a:p>
                      </a:txBody>
                      <a:tcPr>
                        <a:blipFill rotWithShape="0">
                          <a:blip r:embed="rId3"/>
                          <a:stretch>
                            <a:fillRect l="-401600" t="-101639" r="-301600" b="-3279"/>
                          </a:stretch>
                        </a:blipFill>
                      </a:tcPr>
                    </a:tc>
                    <a:tc>
                      <a:txBody>
                        <a:bodyPr/>
                        <a:lstStyle/>
                        <a:p>
                          <a:endParaRPr lang="en-US"/>
                        </a:p>
                      </a:txBody>
                      <a:tcPr>
                        <a:blipFill rotWithShape="0">
                          <a:blip r:embed="rId3"/>
                          <a:stretch>
                            <a:fillRect l="-501600" t="-101639" r="-201600" b="-3279"/>
                          </a:stretch>
                        </a:blipFill>
                      </a:tcPr>
                    </a:tc>
                    <a:tc>
                      <a:txBody>
                        <a:bodyPr/>
                        <a:lstStyle/>
                        <a:p>
                          <a:endParaRPr lang="en-US"/>
                        </a:p>
                      </a:txBody>
                      <a:tcPr>
                        <a:blipFill rotWithShape="0">
                          <a:blip r:embed="rId3"/>
                          <a:stretch>
                            <a:fillRect l="-601600" t="-101639" r="-101600" b="-3279"/>
                          </a:stretch>
                        </a:blipFill>
                      </a:tcPr>
                    </a:tc>
                    <a:tc>
                      <a:txBody>
                        <a:bodyPr/>
                        <a:lstStyle/>
                        <a:p>
                          <a:endParaRPr lang="en-US"/>
                        </a:p>
                      </a:txBody>
                      <a:tcPr>
                        <a:blipFill rotWithShape="0">
                          <a:blip r:embed="rId3"/>
                          <a:stretch>
                            <a:fillRect l="-701600" t="-101639" r="-1600" b="-3279"/>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60" name="Rectangle 59"/>
          <p:cNvSpPr/>
          <p:nvPr/>
        </p:nvSpPr>
        <p:spPr>
          <a:xfrm>
            <a:off x="3694779"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11000000</a:t>
            </a:r>
            <a:endParaRPr lang="id-ID" sz="2000" dirty="0"/>
          </a:p>
        </p:txBody>
      </p:sp>
      <p:graphicFrame>
        <p:nvGraphicFramePr>
          <p:cNvPr id="61" name="Table 60"/>
          <p:cNvGraphicFramePr>
            <a:graphicFrameLocks noGrp="1"/>
          </p:cNvGraphicFramePr>
          <p:nvPr>
            <p:extLst>
              <p:ext uri="{D42A27DB-BD31-4B8C-83A1-F6EECF244321}">
                <p14:modId xmlns:p14="http://schemas.microsoft.com/office/powerpoint/2010/main" val="1715946714"/>
              </p:ext>
            </p:extLst>
          </p:nvPr>
        </p:nvGraphicFramePr>
        <p:xfrm>
          <a:off x="3670561" y="4248538"/>
          <a:ext cx="6096000" cy="370840"/>
        </p:xfrm>
        <a:graphic>
          <a:graphicData uri="http://schemas.openxmlformats.org/drawingml/2006/table">
            <a:tbl>
              <a:tblPr firstRow="1" bandRow="1">
                <a:tableStyleId>{5C22544A-7EE6-4342-B048-85BDC9FD1C3A}</a:tableStyleId>
              </a:tblPr>
              <a:tblGrid>
                <a:gridCol w="7620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76200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762000">
                  <a:extLst>
                    <a:ext uri="{9D8B030D-6E8A-4147-A177-3AD203B41FA5}">
                      <a16:colId xmlns="" xmlns:a16="http://schemas.microsoft.com/office/drawing/2014/main" val="20007"/>
                    </a:ext>
                  </a:extLst>
                </a:gridCol>
              </a:tblGrid>
              <a:tr h="370840">
                <a:tc>
                  <a:txBody>
                    <a:bodyPr/>
                    <a:lstStyle/>
                    <a:p>
                      <a:pPr algn="ctr"/>
                      <a:r>
                        <a:rPr lang="id-ID" dirty="0" smtClean="0"/>
                        <a:t>128</a:t>
                      </a:r>
                      <a:endParaRPr lang="id-ID" dirty="0"/>
                    </a:p>
                  </a:txBody>
                  <a:tcPr>
                    <a:solidFill>
                      <a:srgbClr val="FF0000"/>
                    </a:solidFill>
                  </a:tcPr>
                </a:tc>
                <a:tc>
                  <a:txBody>
                    <a:bodyPr/>
                    <a:lstStyle/>
                    <a:p>
                      <a:pPr algn="ctr"/>
                      <a:r>
                        <a:rPr lang="id-ID" dirty="0" smtClean="0"/>
                        <a:t>64</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extLst>
                  <a:ext uri="{0D108BD9-81ED-4DB2-BD59-A6C34878D82A}">
                    <a16:rowId xmlns="" xmlns:a16="http://schemas.microsoft.com/office/drawing/2014/main" val="10000"/>
                  </a:ext>
                </a:extLst>
              </a:tr>
            </a:tbl>
          </a:graphicData>
        </a:graphic>
      </p:graphicFrame>
      <p:sp>
        <p:nvSpPr>
          <p:cNvPr id="62" name="Rectangle 61"/>
          <p:cNvSpPr/>
          <p:nvPr/>
        </p:nvSpPr>
        <p:spPr>
          <a:xfrm>
            <a:off x="3707831" y="2724747"/>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0070C0"/>
                </a:solidFill>
                <a:latin typeface="Franklin Gothic Medium Cond" pitchFamily="34" charset="0"/>
                <a:ea typeface="Times New Roman"/>
                <a:cs typeface="Franklin Gothic Medium Cond"/>
              </a:rPr>
              <a:t>   1</a:t>
            </a:r>
            <a:r>
              <a:rPr lang="id-ID" sz="2800" dirty="0" smtClean="0">
                <a:solidFill>
                  <a:srgbClr val="FF0000"/>
                </a:solidFill>
                <a:latin typeface="Franklin Gothic Medium Cond" pitchFamily="34" charset="0"/>
                <a:ea typeface="Times New Roman"/>
                <a:cs typeface="Franklin Gothic Medium Cond"/>
              </a:rPr>
              <a:t>        0</a:t>
            </a:r>
            <a:r>
              <a:rPr lang="id-ID" sz="2800" dirty="0" smtClean="0">
                <a:solidFill>
                  <a:srgbClr val="0070C0"/>
                </a:solidFill>
                <a:latin typeface="Franklin Gothic Medium Cond" pitchFamily="34" charset="0"/>
                <a:ea typeface="Times New Roman"/>
                <a:cs typeface="Franklin Gothic Medium Cond"/>
              </a:rPr>
              <a:t>   </a:t>
            </a:r>
            <a:r>
              <a:rPr lang="id-ID" sz="2800" dirty="0" smtClean="0">
                <a:solidFill>
                  <a:srgbClr val="FF0000"/>
                </a:solidFill>
                <a:latin typeface="Franklin Gothic Medium Cond" pitchFamily="34" charset="0"/>
                <a:ea typeface="Times New Roman"/>
                <a:cs typeface="Franklin Gothic Medium Cond"/>
              </a:rPr>
              <a:t>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0        0         0</a:t>
            </a:r>
            <a:endParaRPr lang="id-ID" sz="2000" dirty="0"/>
          </a:p>
        </p:txBody>
      </p:sp>
      <p:sp>
        <p:nvSpPr>
          <p:cNvPr id="63" name="Rectangle 62"/>
          <p:cNvSpPr/>
          <p:nvPr/>
        </p:nvSpPr>
        <p:spPr>
          <a:xfrm>
            <a:off x="3707831" y="2743722"/>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FF0000"/>
                </a:solidFill>
                <a:latin typeface="Franklin Gothic Medium Cond" pitchFamily="34" charset="0"/>
                <a:ea typeface="Times New Roman"/>
                <a:cs typeface="Franklin Gothic Medium Cond"/>
              </a:rPr>
              <a:t>   0        0          0        0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        </a:t>
            </a:r>
            <a:r>
              <a:rPr lang="id-ID" sz="2800" dirty="0" smtClean="0">
                <a:solidFill>
                  <a:srgbClr val="0070C0"/>
                </a:solidFill>
                <a:latin typeface="Franklin Gothic Medium Cond" pitchFamily="34" charset="0"/>
                <a:ea typeface="Times New Roman"/>
                <a:cs typeface="Franklin Gothic Medium Cond"/>
              </a:rPr>
              <a:t>1</a:t>
            </a:r>
            <a:r>
              <a:rPr lang="id-ID" sz="2800" dirty="0" smtClean="0">
                <a:solidFill>
                  <a:srgbClr val="FF0000"/>
                </a:solidFill>
                <a:latin typeface="Franklin Gothic Medium Cond" pitchFamily="34" charset="0"/>
                <a:ea typeface="Times New Roman"/>
                <a:cs typeface="Franklin Gothic Medium Cond"/>
              </a:rPr>
              <a:t>         0</a:t>
            </a:r>
            <a:endParaRPr lang="id-ID" sz="2000" dirty="0"/>
          </a:p>
        </p:txBody>
      </p:sp>
      <p:sp>
        <p:nvSpPr>
          <p:cNvPr id="64" name="Rectangle 63"/>
          <p:cNvSpPr/>
          <p:nvPr/>
        </p:nvSpPr>
        <p:spPr>
          <a:xfrm>
            <a:off x="3704306" y="2735472"/>
            <a:ext cx="6075674" cy="36004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just"/>
            <a:r>
              <a:rPr lang="id-ID" sz="2800" dirty="0" smtClean="0">
                <a:solidFill>
                  <a:srgbClr val="FF0000"/>
                </a:solidFill>
                <a:latin typeface="Franklin Gothic Medium Cond" pitchFamily="34" charset="0"/>
                <a:ea typeface="Times New Roman"/>
                <a:cs typeface="Franklin Gothic Medium Cond"/>
              </a:rPr>
              <a:t>   0        0          0        0         0        0        0         </a:t>
            </a:r>
            <a:r>
              <a:rPr lang="id-ID" sz="2800" dirty="0" smtClean="0">
                <a:solidFill>
                  <a:srgbClr val="0070C0"/>
                </a:solidFill>
                <a:latin typeface="Franklin Gothic Medium Cond" pitchFamily="34" charset="0"/>
                <a:ea typeface="Times New Roman"/>
                <a:cs typeface="Franklin Gothic Medium Cond"/>
              </a:rPr>
              <a:t>1</a:t>
            </a:r>
            <a:endParaRPr lang="id-ID" sz="2000" dirty="0">
              <a:solidFill>
                <a:srgbClr val="0070C0"/>
              </a:solidFill>
            </a:endParaRPr>
          </a:p>
        </p:txBody>
      </p:sp>
      <mc:AlternateContent xmlns:mc="http://schemas.openxmlformats.org/markup-compatibility/2006" xmlns:a14="http://schemas.microsoft.com/office/drawing/2010/main">
        <mc:Choice Requires="a14">
          <p:sp>
            <p:nvSpPr>
              <p:cNvPr id="65" name="TextBox 64"/>
              <p:cNvSpPr txBox="1"/>
              <p:nvPr/>
            </p:nvSpPr>
            <p:spPr>
              <a:xfrm>
                <a:off x="5590611" y="4928548"/>
                <a:ext cx="704039"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𝟏𝟔𝟖</m:t>
                      </m:r>
                    </m:oMath>
                  </m:oMathPara>
                </a14:m>
                <a:endParaRPr lang="id-ID" b="1" dirty="0"/>
              </a:p>
            </p:txBody>
          </p:sp>
        </mc:Choice>
        <mc:Fallback xmlns="">
          <p:sp>
            <p:nvSpPr>
              <p:cNvPr id="65" name="TextBox 64"/>
              <p:cNvSpPr txBox="1">
                <a:spLocks noRot="1" noChangeAspect="1" noMove="1" noResize="1" noEditPoints="1" noAdjustHandles="1" noChangeArrowheads="1" noChangeShapeType="1" noTextEdit="1"/>
              </p:cNvSpPr>
              <p:nvPr/>
            </p:nvSpPr>
            <p:spPr>
              <a:xfrm>
                <a:off x="5590611" y="4928548"/>
                <a:ext cx="704039" cy="400110"/>
              </a:xfrm>
              <a:prstGeom prst="rect">
                <a:avLst/>
              </a:prstGeom>
              <a:blipFill rotWithShape="0">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248247" y="4928548"/>
                <a:ext cx="550151"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𝟏𝟎</m:t>
                      </m:r>
                    </m:oMath>
                  </m:oMathPara>
                </a14:m>
                <a:endParaRPr lang="id-ID"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7248247" y="4928548"/>
                <a:ext cx="550151" cy="400110"/>
              </a:xfrm>
              <a:prstGeom prst="rect">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8912697" y="4928548"/>
                <a:ext cx="396262" cy="400110"/>
              </a:xfrm>
              <a:prstGeom prst="rect">
                <a:avLst/>
              </a:prstGeom>
              <a:noFill/>
              <a:ln w="127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id-ID" sz="2000" b="1" i="1" smtClean="0">
                          <a:solidFill>
                            <a:srgbClr val="0070C0"/>
                          </a:solidFill>
                          <a:latin typeface="Cambria Math"/>
                        </a:rPr>
                        <m:t>𝟏</m:t>
                      </m:r>
                    </m:oMath>
                  </m:oMathPara>
                </a14:m>
                <a:endParaRPr lang="id-ID"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8912697" y="4928548"/>
                <a:ext cx="396262" cy="400110"/>
              </a:xfrm>
              <a:prstGeom prst="rect">
                <a:avLst/>
              </a:prstGeom>
              <a:blipFill rotWithShape="0">
                <a:blip r:embed="rId6"/>
                <a:stretch>
                  <a:fillRect/>
                </a:stretch>
              </a:blipFill>
              <a:ln w="12700">
                <a:solidFill>
                  <a:schemeClr val="tx1"/>
                </a:solidFill>
              </a:ln>
            </p:spPr>
            <p:txBody>
              <a:bodyPr/>
              <a:lstStyle/>
              <a:p>
                <a:r>
                  <a:rPr lang="en-US">
                    <a:noFill/>
                  </a:rPr>
                  <a:t> </a:t>
                </a:r>
              </a:p>
            </p:txBody>
          </p:sp>
        </mc:Fallback>
      </mc:AlternateContent>
      <p:sp>
        <p:nvSpPr>
          <p:cNvPr id="68" name="Rectangle 67"/>
          <p:cNvSpPr/>
          <p:nvPr/>
        </p:nvSpPr>
        <p:spPr>
          <a:xfrm>
            <a:off x="5273530"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10101000</a:t>
            </a:r>
            <a:endParaRPr lang="id-ID" sz="2000" dirty="0"/>
          </a:p>
        </p:txBody>
      </p:sp>
      <p:sp>
        <p:nvSpPr>
          <p:cNvPr id="69" name="Rectangle 68"/>
          <p:cNvSpPr/>
          <p:nvPr/>
        </p:nvSpPr>
        <p:spPr>
          <a:xfrm>
            <a:off x="6850647"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smtClean="0">
                <a:solidFill>
                  <a:srgbClr val="FF0000"/>
                </a:solidFill>
                <a:latin typeface="Franklin Gothic Medium Cond" pitchFamily="34" charset="0"/>
                <a:ea typeface="Times New Roman"/>
                <a:cs typeface="Franklin Gothic Medium Cond"/>
              </a:rPr>
              <a:t>00001010</a:t>
            </a:r>
            <a:endParaRPr lang="id-ID" sz="2000" dirty="0"/>
          </a:p>
        </p:txBody>
      </p:sp>
      <p:sp>
        <p:nvSpPr>
          <p:cNvPr id="70" name="Rectangle 69"/>
          <p:cNvSpPr/>
          <p:nvPr/>
        </p:nvSpPr>
        <p:spPr>
          <a:xfrm>
            <a:off x="8428627" y="1908278"/>
            <a:ext cx="1345353" cy="360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d-ID" sz="2000" dirty="0">
                <a:solidFill>
                  <a:srgbClr val="FF0000"/>
                </a:solidFill>
                <a:latin typeface="Franklin Gothic Medium Cond" pitchFamily="34" charset="0"/>
                <a:ea typeface="Times New Roman"/>
                <a:cs typeface="Franklin Gothic Medium Cond"/>
              </a:rPr>
              <a:t>00000001</a:t>
            </a:r>
            <a:endParaRPr lang="id-ID" sz="2000" dirty="0"/>
          </a:p>
        </p:txBody>
      </p:sp>
      <p:graphicFrame>
        <p:nvGraphicFramePr>
          <p:cNvPr id="71" name="Table 70"/>
          <p:cNvGraphicFramePr>
            <a:graphicFrameLocks noGrp="1"/>
          </p:cNvGraphicFramePr>
          <p:nvPr>
            <p:extLst>
              <p:ext uri="{D42A27DB-BD31-4B8C-83A1-F6EECF244321}">
                <p14:modId xmlns:p14="http://schemas.microsoft.com/office/powerpoint/2010/main" val="3918692966"/>
              </p:ext>
            </p:extLst>
          </p:nvPr>
        </p:nvGraphicFramePr>
        <p:xfrm>
          <a:off x="3676765" y="4248538"/>
          <a:ext cx="6096000" cy="365760"/>
        </p:xfrm>
        <a:graphic>
          <a:graphicData uri="http://schemas.openxmlformats.org/drawingml/2006/table">
            <a:tbl>
              <a:tblPr firstRow="1" bandRow="1">
                <a:tableStyleId>{5C22544A-7EE6-4342-B048-85BDC9FD1C3A}</a:tableStyleId>
              </a:tblPr>
              <a:tblGrid>
                <a:gridCol w="7620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76200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762000">
                  <a:extLst>
                    <a:ext uri="{9D8B030D-6E8A-4147-A177-3AD203B41FA5}">
                      <a16:colId xmlns="" xmlns:a16="http://schemas.microsoft.com/office/drawing/2014/main" val="20007"/>
                    </a:ext>
                  </a:extLst>
                </a:gridCol>
              </a:tblGrid>
              <a:tr h="0">
                <a:tc>
                  <a:txBody>
                    <a:bodyPr/>
                    <a:lstStyle/>
                    <a:p>
                      <a:pPr algn="ctr"/>
                      <a:r>
                        <a:rPr lang="id-ID" dirty="0" smtClean="0"/>
                        <a:t>128</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32</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8</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extLst>
                  <a:ext uri="{0D108BD9-81ED-4DB2-BD59-A6C34878D82A}">
                    <a16:rowId xmlns="" xmlns:a16="http://schemas.microsoft.com/office/drawing/2014/main" val="10000"/>
                  </a:ext>
                </a:extLst>
              </a:tr>
            </a:tbl>
          </a:graphicData>
        </a:graphic>
      </p:graphicFrame>
      <p:graphicFrame>
        <p:nvGraphicFramePr>
          <p:cNvPr id="72" name="Table 71"/>
          <p:cNvGraphicFramePr>
            <a:graphicFrameLocks noGrp="1"/>
          </p:cNvGraphicFramePr>
          <p:nvPr>
            <p:extLst>
              <p:ext uri="{D42A27DB-BD31-4B8C-83A1-F6EECF244321}">
                <p14:modId xmlns:p14="http://schemas.microsoft.com/office/powerpoint/2010/main" val="2532545855"/>
              </p:ext>
            </p:extLst>
          </p:nvPr>
        </p:nvGraphicFramePr>
        <p:xfrm>
          <a:off x="3674455" y="4248538"/>
          <a:ext cx="6096000" cy="365760"/>
        </p:xfrm>
        <a:graphic>
          <a:graphicData uri="http://schemas.openxmlformats.org/drawingml/2006/table">
            <a:tbl>
              <a:tblPr firstRow="1" bandRow="1">
                <a:tableStyleId>{5C22544A-7EE6-4342-B048-85BDC9FD1C3A}</a:tableStyleId>
              </a:tblPr>
              <a:tblGrid>
                <a:gridCol w="7620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76200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762000">
                  <a:extLst>
                    <a:ext uri="{9D8B030D-6E8A-4147-A177-3AD203B41FA5}">
                      <a16:colId xmlns="" xmlns:a16="http://schemas.microsoft.com/office/drawing/2014/main" val="20007"/>
                    </a:ext>
                  </a:extLst>
                </a:gridCol>
              </a:tblGrid>
              <a:tr h="275750">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8</a:t>
                      </a:r>
                      <a:endParaRPr lang="id-ID" dirty="0"/>
                    </a:p>
                  </a:txBody>
                  <a:tcPr>
                    <a:solidFill>
                      <a:srgbClr val="FF0000"/>
                    </a:solidFill>
                  </a:tcPr>
                </a:tc>
                <a:tc>
                  <a:txBody>
                    <a:bodyPr/>
                    <a:lstStyle/>
                    <a:p>
                      <a:pPr algn="ctr"/>
                      <a:r>
                        <a:rPr lang="id-ID" dirty="0" smtClean="0"/>
                        <a:t>0</a:t>
                      </a:r>
                      <a:endParaRPr lang="id-ID" dirty="0"/>
                    </a:p>
                  </a:txBody>
                  <a:tcPr/>
                </a:tc>
                <a:tc>
                  <a:txBody>
                    <a:bodyPr/>
                    <a:lstStyle/>
                    <a:p>
                      <a:pPr algn="ctr"/>
                      <a:r>
                        <a:rPr lang="id-ID" dirty="0" smtClean="0"/>
                        <a:t>2</a:t>
                      </a:r>
                      <a:endParaRPr lang="id-ID" dirty="0"/>
                    </a:p>
                  </a:txBody>
                  <a:tcPr>
                    <a:solidFill>
                      <a:srgbClr val="FF0000"/>
                    </a:solidFill>
                  </a:tcPr>
                </a:tc>
                <a:tc>
                  <a:txBody>
                    <a:bodyPr/>
                    <a:lstStyle/>
                    <a:p>
                      <a:pPr algn="ctr"/>
                      <a:r>
                        <a:rPr lang="id-ID" dirty="0" smtClean="0"/>
                        <a:t>0</a:t>
                      </a:r>
                      <a:endParaRPr lang="id-ID" dirty="0"/>
                    </a:p>
                  </a:txBody>
                  <a:tcPr/>
                </a:tc>
                <a:extLst>
                  <a:ext uri="{0D108BD9-81ED-4DB2-BD59-A6C34878D82A}">
                    <a16:rowId xmlns="" xmlns:a16="http://schemas.microsoft.com/office/drawing/2014/main" val="10000"/>
                  </a:ext>
                </a:extLst>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824433867"/>
              </p:ext>
            </p:extLst>
          </p:nvPr>
        </p:nvGraphicFramePr>
        <p:xfrm>
          <a:off x="3684618" y="4248538"/>
          <a:ext cx="6096000" cy="387980"/>
        </p:xfrm>
        <a:graphic>
          <a:graphicData uri="http://schemas.openxmlformats.org/drawingml/2006/table">
            <a:tbl>
              <a:tblPr firstRow="1" bandRow="1">
                <a:tableStyleId>{5C22544A-7EE6-4342-B048-85BDC9FD1C3A}</a:tableStyleId>
              </a:tblPr>
              <a:tblGrid>
                <a:gridCol w="762000">
                  <a:extLst>
                    <a:ext uri="{9D8B030D-6E8A-4147-A177-3AD203B41FA5}">
                      <a16:colId xmlns="" xmlns:a16="http://schemas.microsoft.com/office/drawing/2014/main" val="20000"/>
                    </a:ext>
                  </a:extLst>
                </a:gridCol>
                <a:gridCol w="762000">
                  <a:extLst>
                    <a:ext uri="{9D8B030D-6E8A-4147-A177-3AD203B41FA5}">
                      <a16:colId xmlns="" xmlns:a16="http://schemas.microsoft.com/office/drawing/2014/main" val="20001"/>
                    </a:ext>
                  </a:extLst>
                </a:gridCol>
                <a:gridCol w="762000">
                  <a:extLst>
                    <a:ext uri="{9D8B030D-6E8A-4147-A177-3AD203B41FA5}">
                      <a16:colId xmlns="" xmlns:a16="http://schemas.microsoft.com/office/drawing/2014/main" val="20002"/>
                    </a:ext>
                  </a:extLst>
                </a:gridCol>
                <a:gridCol w="762000">
                  <a:extLst>
                    <a:ext uri="{9D8B030D-6E8A-4147-A177-3AD203B41FA5}">
                      <a16:colId xmlns="" xmlns:a16="http://schemas.microsoft.com/office/drawing/2014/main" val="20003"/>
                    </a:ext>
                  </a:extLst>
                </a:gridCol>
                <a:gridCol w="7620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762000">
                  <a:extLst>
                    <a:ext uri="{9D8B030D-6E8A-4147-A177-3AD203B41FA5}">
                      <a16:colId xmlns="" xmlns:a16="http://schemas.microsoft.com/office/drawing/2014/main" val="20006"/>
                    </a:ext>
                  </a:extLst>
                </a:gridCol>
                <a:gridCol w="762000">
                  <a:extLst>
                    <a:ext uri="{9D8B030D-6E8A-4147-A177-3AD203B41FA5}">
                      <a16:colId xmlns="" xmlns:a16="http://schemas.microsoft.com/office/drawing/2014/main" val="20007"/>
                    </a:ext>
                  </a:extLst>
                </a:gridCol>
              </a:tblGrid>
              <a:tr h="387980">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0</a:t>
                      </a:r>
                      <a:endParaRPr lang="id-ID" dirty="0"/>
                    </a:p>
                  </a:txBody>
                  <a:tcPr/>
                </a:tc>
                <a:tc>
                  <a:txBody>
                    <a:bodyPr/>
                    <a:lstStyle/>
                    <a:p>
                      <a:pPr algn="ctr"/>
                      <a:r>
                        <a:rPr lang="id-ID" dirty="0" smtClean="0"/>
                        <a:t>1</a:t>
                      </a:r>
                      <a:endParaRPr lang="id-ID" dirty="0"/>
                    </a:p>
                  </a:txBody>
                  <a:tcPr>
                    <a:solidFill>
                      <a:srgbClr val="FF0000"/>
                    </a:solidFill>
                  </a:tcPr>
                </a:tc>
                <a:extLst>
                  <a:ext uri="{0D108BD9-81ED-4DB2-BD59-A6C34878D82A}">
                    <a16:rowId xmlns="" xmlns:a16="http://schemas.microsoft.com/office/drawing/2014/main" val="10000"/>
                  </a:ext>
                </a:extLst>
              </a:tr>
            </a:tbl>
          </a:graphicData>
        </a:graphic>
      </p:graphicFrame>
      <p:sp>
        <p:nvSpPr>
          <p:cNvPr id="74" name="Title 1"/>
          <p:cNvSpPr>
            <a:spLocks noGrp="1"/>
          </p:cNvSpPr>
          <p:nvPr>
            <p:ph type="title"/>
          </p:nvPr>
        </p:nvSpPr>
        <p:spPr>
          <a:xfrm>
            <a:off x="790011" y="83492"/>
            <a:ext cx="9601200" cy="1485900"/>
          </a:xfrm>
        </p:spPr>
        <p:txBody>
          <a:bodyPr/>
          <a:lstStyle/>
          <a:p>
            <a:r>
              <a:rPr lang="en-US" dirty="0" err="1" smtClean="0"/>
              <a:t>Konversi</a:t>
            </a:r>
            <a:r>
              <a:rPr lang="en-US" dirty="0" smtClean="0"/>
              <a:t> </a:t>
            </a:r>
            <a:r>
              <a:rPr lang="en-US" dirty="0" err="1" smtClean="0"/>
              <a:t>Biner</a:t>
            </a:r>
            <a:r>
              <a:rPr lang="en-US" dirty="0" smtClean="0"/>
              <a:t> </a:t>
            </a:r>
            <a:r>
              <a:rPr lang="en-US" dirty="0" err="1" smtClean="0"/>
              <a:t>ke</a:t>
            </a:r>
            <a:r>
              <a:rPr lang="en-US" dirty="0" smtClean="0"/>
              <a:t> </a:t>
            </a:r>
            <a:r>
              <a:rPr lang="en-US" dirty="0" err="1" smtClean="0"/>
              <a:t>Desimal</a:t>
            </a:r>
            <a:endParaRPr lang="en-US" dirty="0"/>
          </a:p>
        </p:txBody>
      </p:sp>
    </p:spTree>
    <p:extLst>
      <p:ext uri="{BB962C8B-B14F-4D97-AF65-F5344CB8AC3E}">
        <p14:creationId xmlns:p14="http://schemas.microsoft.com/office/powerpoint/2010/main" val="241854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par>
                          <p:cTn id="33" fill="hold">
                            <p:stCondLst>
                              <p:cond delay="0"/>
                            </p:stCondLst>
                            <p:childTnLst>
                              <p:par>
                                <p:cTn id="34" presetID="1" presetClass="exit" presetSubtype="0" fill="hold" nodeType="afterEffect">
                                  <p:stCondLst>
                                    <p:cond delay="0"/>
                                  </p:stCondLst>
                                  <p:childTnLst>
                                    <p:set>
                                      <p:cBhvr>
                                        <p:cTn id="35" dur="1" fill="hold">
                                          <p:stCondLst>
                                            <p:cond delay="0"/>
                                          </p:stCondLst>
                                        </p:cTn>
                                        <p:tgtEl>
                                          <p:spTgt spid="61"/>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hidden"/>
                                      </p:to>
                                    </p:set>
                                  </p:childTnLst>
                                </p:cTn>
                              </p:par>
                            </p:childTnLst>
                          </p:cTn>
                        </p:par>
                        <p:par>
                          <p:cTn id="54" fill="hold">
                            <p:stCondLst>
                              <p:cond delay="0"/>
                            </p:stCondLst>
                            <p:childTnLst>
                              <p:par>
                                <p:cTn id="55" presetID="1" presetClass="exit" presetSubtype="0" fill="hold" nodeType="afterEffect">
                                  <p:stCondLst>
                                    <p:cond delay="0"/>
                                  </p:stCondLst>
                                  <p:childTnLst>
                                    <p:set>
                                      <p:cBhvr>
                                        <p:cTn id="56" dur="1" fill="hold">
                                          <p:stCondLst>
                                            <p:cond delay="0"/>
                                          </p:stCondLst>
                                        </p:cTn>
                                        <p:tgtEl>
                                          <p:spTgt spid="71"/>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nodeType="afterEffect">
                                  <p:stCondLst>
                                    <p:cond delay="0"/>
                                  </p:stCondLst>
                                  <p:childTnLst>
                                    <p:set>
                                      <p:cBhvr>
                                        <p:cTn id="59" dur="1" fill="hold">
                                          <p:stCondLst>
                                            <p:cond delay="0"/>
                                          </p:stCondLst>
                                        </p:cTn>
                                        <p:tgtEl>
                                          <p:spTgt spid="72"/>
                                        </p:tgtEl>
                                        <p:attrNameLst>
                                          <p:attrName>style.visibility</p:attrName>
                                        </p:attrNameLst>
                                      </p:cBhvr>
                                      <p:to>
                                        <p:strVal val="hidden"/>
                                      </p:to>
                                    </p:set>
                                  </p:childTnLst>
                                </p:cTn>
                              </p:par>
                            </p:childTnLst>
                          </p:cTn>
                        </p:par>
                        <p:par>
                          <p:cTn id="60" fill="hold">
                            <p:stCondLst>
                              <p:cond delay="0"/>
                            </p:stCondLst>
                            <p:childTnLst>
                              <p:par>
                                <p:cTn id="61" presetID="1" presetClass="exit" presetSubtype="0" fill="hold" nodeType="afterEffect">
                                  <p:stCondLst>
                                    <p:cond delay="0"/>
                                  </p:stCondLst>
                                  <p:childTnLst>
                                    <p:set>
                                      <p:cBhvr>
                                        <p:cTn id="62" dur="1" fill="hold">
                                          <p:stCondLst>
                                            <p:cond delay="0"/>
                                          </p:stCondLst>
                                        </p:cTn>
                                        <p:tgtEl>
                                          <p:spTgt spid="7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1"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grpId="1"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1000"/>
                                        <p:tgtEl>
                                          <p:spTgt spid="48"/>
                                        </p:tgtEl>
                                      </p:cBhvr>
                                    </p:animEffect>
                                    <p:anim calcmode="lin" valueType="num">
                                      <p:cBhvr>
                                        <p:cTn id="73" dur="1000" fill="hold"/>
                                        <p:tgtEl>
                                          <p:spTgt spid="48"/>
                                        </p:tgtEl>
                                        <p:attrNameLst>
                                          <p:attrName>ppt_x</p:attrName>
                                        </p:attrNameLst>
                                      </p:cBhvr>
                                      <p:tavLst>
                                        <p:tav tm="0">
                                          <p:val>
                                            <p:strVal val="#ppt_x"/>
                                          </p:val>
                                        </p:tav>
                                        <p:tav tm="100000">
                                          <p:val>
                                            <p:strVal val="#ppt_x"/>
                                          </p:val>
                                        </p:tav>
                                      </p:tavLst>
                                    </p:anim>
                                    <p:anim calcmode="lin" valueType="num">
                                      <p:cBhvr>
                                        <p:cTn id="74" dur="1000" fill="hold"/>
                                        <p:tgtEl>
                                          <p:spTgt spid="48"/>
                                        </p:tgtEl>
                                        <p:attrNameLst>
                                          <p:attrName>ppt_y</p:attrName>
                                        </p:attrNameLst>
                                      </p:cBhvr>
                                      <p:tavLst>
                                        <p:tav tm="0">
                                          <p:val>
                                            <p:strVal val="#ppt_y+.1"/>
                                          </p:val>
                                        </p:tav>
                                        <p:tav tm="100000">
                                          <p:val>
                                            <p:strVal val="#ppt_y"/>
                                          </p:val>
                                        </p:tav>
                                      </p:tavLst>
                                    </p:anim>
                                  </p:childTnLst>
                                </p:cTn>
                              </p:par>
                              <p:par>
                                <p:cTn id="75" presetID="42" presetClass="entr" presetSubtype="0" fill="hold" grpId="1"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1000"/>
                                        <p:tgtEl>
                                          <p:spTgt spid="49"/>
                                        </p:tgtEl>
                                      </p:cBhvr>
                                    </p:animEffect>
                                    <p:anim calcmode="lin" valueType="num">
                                      <p:cBhvr>
                                        <p:cTn id="78" dur="1000" fill="hold"/>
                                        <p:tgtEl>
                                          <p:spTgt spid="49"/>
                                        </p:tgtEl>
                                        <p:attrNameLst>
                                          <p:attrName>ppt_x</p:attrName>
                                        </p:attrNameLst>
                                      </p:cBhvr>
                                      <p:tavLst>
                                        <p:tav tm="0">
                                          <p:val>
                                            <p:strVal val="#ppt_x"/>
                                          </p:val>
                                        </p:tav>
                                        <p:tav tm="100000">
                                          <p:val>
                                            <p:strVal val="#ppt_x"/>
                                          </p:val>
                                        </p:tav>
                                      </p:tavLst>
                                    </p:anim>
                                    <p:anim calcmode="lin" valueType="num">
                                      <p:cBhvr>
                                        <p:cTn id="79" dur="1000" fill="hold"/>
                                        <p:tgtEl>
                                          <p:spTgt spid="49"/>
                                        </p:tgtEl>
                                        <p:attrNameLst>
                                          <p:attrName>ppt_y</p:attrName>
                                        </p:attrNameLst>
                                      </p:cBhvr>
                                      <p:tavLst>
                                        <p:tav tm="0">
                                          <p:val>
                                            <p:strVal val="#ppt_y+.1"/>
                                          </p:val>
                                        </p:tav>
                                        <p:tav tm="100000">
                                          <p:val>
                                            <p:strVal val="#ppt_y"/>
                                          </p:val>
                                        </p:tav>
                                      </p:tavLst>
                                    </p:anim>
                                  </p:childTnLst>
                                </p:cTn>
                              </p:par>
                              <p:par>
                                <p:cTn id="80" presetID="42" presetClass="entr" presetSubtype="0" fill="hold" grpId="1"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1000"/>
                                        <p:tgtEl>
                                          <p:spTgt spid="50"/>
                                        </p:tgtEl>
                                      </p:cBhvr>
                                    </p:animEffect>
                                    <p:anim calcmode="lin" valueType="num">
                                      <p:cBhvr>
                                        <p:cTn id="83" dur="1000" fill="hold"/>
                                        <p:tgtEl>
                                          <p:spTgt spid="50"/>
                                        </p:tgtEl>
                                        <p:attrNameLst>
                                          <p:attrName>ppt_x</p:attrName>
                                        </p:attrNameLst>
                                      </p:cBhvr>
                                      <p:tavLst>
                                        <p:tav tm="0">
                                          <p:val>
                                            <p:strVal val="#ppt_x"/>
                                          </p:val>
                                        </p:tav>
                                        <p:tav tm="100000">
                                          <p:val>
                                            <p:strVal val="#ppt_x"/>
                                          </p:val>
                                        </p:tav>
                                      </p:tavLst>
                                    </p:anim>
                                    <p:anim calcmode="lin" valueType="num">
                                      <p:cBhvr>
                                        <p:cTn id="84" dur="1000" fill="hold"/>
                                        <p:tgtEl>
                                          <p:spTgt spid="50"/>
                                        </p:tgtEl>
                                        <p:attrNameLst>
                                          <p:attrName>ppt_y</p:attrName>
                                        </p:attrNameLst>
                                      </p:cBhvr>
                                      <p:tavLst>
                                        <p:tav tm="0">
                                          <p:val>
                                            <p:strVal val="#ppt_y+.1"/>
                                          </p:val>
                                        </p:tav>
                                        <p:tav tm="100000">
                                          <p:val>
                                            <p:strVal val="#ppt_y"/>
                                          </p:val>
                                        </p:tav>
                                      </p:tavLst>
                                    </p:anim>
                                  </p:childTnLst>
                                </p:cTn>
                              </p:par>
                              <p:par>
                                <p:cTn id="85" presetID="42" presetClass="entr" presetSubtype="0" fill="hold" grpId="1"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1000"/>
                                        <p:tgtEl>
                                          <p:spTgt spid="51"/>
                                        </p:tgtEl>
                                      </p:cBhvr>
                                    </p:animEffect>
                                    <p:anim calcmode="lin" valueType="num">
                                      <p:cBhvr>
                                        <p:cTn id="88" dur="1000" fill="hold"/>
                                        <p:tgtEl>
                                          <p:spTgt spid="51"/>
                                        </p:tgtEl>
                                        <p:attrNameLst>
                                          <p:attrName>ppt_x</p:attrName>
                                        </p:attrNameLst>
                                      </p:cBhvr>
                                      <p:tavLst>
                                        <p:tav tm="0">
                                          <p:val>
                                            <p:strVal val="#ppt_x"/>
                                          </p:val>
                                        </p:tav>
                                        <p:tav tm="100000">
                                          <p:val>
                                            <p:strVal val="#ppt_x"/>
                                          </p:val>
                                        </p:tav>
                                      </p:tavLst>
                                    </p:anim>
                                    <p:anim calcmode="lin" valueType="num">
                                      <p:cBhvr>
                                        <p:cTn id="89" dur="1000" fill="hold"/>
                                        <p:tgtEl>
                                          <p:spTgt spid="51"/>
                                        </p:tgtEl>
                                        <p:attrNameLst>
                                          <p:attrName>ppt_y</p:attrName>
                                        </p:attrNameLst>
                                      </p:cBhvr>
                                      <p:tavLst>
                                        <p:tav tm="0">
                                          <p:val>
                                            <p:strVal val="#ppt_y+.1"/>
                                          </p:val>
                                        </p:tav>
                                        <p:tav tm="100000">
                                          <p:val>
                                            <p:strVal val="#ppt_y"/>
                                          </p:val>
                                        </p:tav>
                                      </p:tavLst>
                                    </p:anim>
                                  </p:childTnLst>
                                </p:cTn>
                              </p:par>
                              <p:par>
                                <p:cTn id="90" presetID="42" presetClass="entr" presetSubtype="0" fill="hold" grpId="1"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1000"/>
                                        <p:tgtEl>
                                          <p:spTgt spid="52"/>
                                        </p:tgtEl>
                                      </p:cBhvr>
                                    </p:animEffect>
                                    <p:anim calcmode="lin" valueType="num">
                                      <p:cBhvr>
                                        <p:cTn id="93" dur="1000" fill="hold"/>
                                        <p:tgtEl>
                                          <p:spTgt spid="52"/>
                                        </p:tgtEl>
                                        <p:attrNameLst>
                                          <p:attrName>ppt_x</p:attrName>
                                        </p:attrNameLst>
                                      </p:cBhvr>
                                      <p:tavLst>
                                        <p:tav tm="0">
                                          <p:val>
                                            <p:strVal val="#ppt_x"/>
                                          </p:val>
                                        </p:tav>
                                        <p:tav tm="100000">
                                          <p:val>
                                            <p:strVal val="#ppt_x"/>
                                          </p:val>
                                        </p:tav>
                                      </p:tavLst>
                                    </p:anim>
                                    <p:anim calcmode="lin" valueType="num">
                                      <p:cBhvr>
                                        <p:cTn id="94" dur="1000" fill="hold"/>
                                        <p:tgtEl>
                                          <p:spTgt spid="52"/>
                                        </p:tgtEl>
                                        <p:attrNameLst>
                                          <p:attrName>ppt_y</p:attrName>
                                        </p:attrNameLst>
                                      </p:cBhvr>
                                      <p:tavLst>
                                        <p:tav tm="0">
                                          <p:val>
                                            <p:strVal val="#ppt_y+.1"/>
                                          </p:val>
                                        </p:tav>
                                        <p:tav tm="100000">
                                          <p:val>
                                            <p:strVal val="#ppt_y"/>
                                          </p:val>
                                        </p:tav>
                                      </p:tavLst>
                                    </p:anim>
                                  </p:childTnLst>
                                </p:cTn>
                              </p:par>
                              <p:par>
                                <p:cTn id="95" presetID="42" presetClass="entr" presetSubtype="0" fill="hold" grpId="1"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0"/>
                                        <p:tgtEl>
                                          <p:spTgt spid="53"/>
                                        </p:tgtEl>
                                      </p:cBhvr>
                                    </p:animEffect>
                                    <p:anim calcmode="lin" valueType="num">
                                      <p:cBhvr>
                                        <p:cTn id="98" dur="1000" fill="hold"/>
                                        <p:tgtEl>
                                          <p:spTgt spid="53"/>
                                        </p:tgtEl>
                                        <p:attrNameLst>
                                          <p:attrName>ppt_x</p:attrName>
                                        </p:attrNameLst>
                                      </p:cBhvr>
                                      <p:tavLst>
                                        <p:tav tm="0">
                                          <p:val>
                                            <p:strVal val="#ppt_x"/>
                                          </p:val>
                                        </p:tav>
                                        <p:tav tm="100000">
                                          <p:val>
                                            <p:strVal val="#ppt_x"/>
                                          </p:val>
                                        </p:tav>
                                      </p:tavLst>
                                    </p:anim>
                                    <p:anim calcmode="lin" valueType="num">
                                      <p:cBhvr>
                                        <p:cTn id="9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1" nodeType="click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fade">
                                      <p:cBhvr>
                                        <p:cTn id="104" dur="500"/>
                                        <p:tgtEl>
                                          <p:spTgt spid="60"/>
                                        </p:tgtEl>
                                      </p:cBhvr>
                                    </p:animEffect>
                                  </p:childTnLst>
                                </p:cTn>
                              </p:par>
                              <p:par>
                                <p:cTn id="105" presetID="16" presetClass="entr" presetSubtype="21" fill="hold" grpId="1"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barn(inVertical)">
                                      <p:cBhvr>
                                        <p:cTn id="107" dur="500"/>
                                        <p:tgtEl>
                                          <p:spTgt spid="5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1" nodeType="click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fade">
                                      <p:cBhvr>
                                        <p:cTn id="112" dur="500"/>
                                        <p:tgtEl>
                                          <p:spTgt spid="55"/>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500"/>
                                        <p:tgtEl>
                                          <p:spTgt spid="57"/>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1" nodeType="click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500"/>
                                        <p:tgtEl>
                                          <p:spTgt spid="58"/>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1" nodeType="click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1" nodeType="clickEffect">
                                  <p:stCondLst>
                                    <p:cond delay="0"/>
                                  </p:stCondLst>
                                  <p:childTnLst>
                                    <p:set>
                                      <p:cBhvr>
                                        <p:cTn id="136" dur="1" fill="hold">
                                          <p:stCondLst>
                                            <p:cond delay="0"/>
                                          </p:stCondLst>
                                        </p:cTn>
                                        <p:tgtEl>
                                          <p:spTgt spid="68"/>
                                        </p:tgtEl>
                                        <p:attrNameLst>
                                          <p:attrName>style.visibility</p:attrName>
                                        </p:attrNameLst>
                                      </p:cBhvr>
                                      <p:to>
                                        <p:strVal val="visible"/>
                                      </p:to>
                                    </p:set>
                                    <p:animEffect transition="in" filter="fade">
                                      <p:cBhvr>
                                        <p:cTn id="137" dur="500"/>
                                        <p:tgtEl>
                                          <p:spTgt spid="68"/>
                                        </p:tgtEl>
                                      </p:cBhvr>
                                    </p:animEffect>
                                  </p:childTnLst>
                                </p:cTn>
                              </p:par>
                              <p:par>
                                <p:cTn id="138" presetID="10" presetClass="entr" presetSubtype="0" fill="hold" grpId="1"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childTnLst>
                          </p:cTn>
                        </p:par>
                        <p:par>
                          <p:cTn id="141" fill="hold">
                            <p:stCondLst>
                              <p:cond delay="500"/>
                            </p:stCondLst>
                            <p:childTnLst>
                              <p:par>
                                <p:cTn id="142" presetID="10" presetClass="entr" presetSubtype="0" fill="hold" nodeType="afterEffect">
                                  <p:stCondLst>
                                    <p:cond delay="0"/>
                                  </p:stCondLst>
                                  <p:childTnLst>
                                    <p:set>
                                      <p:cBhvr>
                                        <p:cTn id="143" dur="1" fill="hold">
                                          <p:stCondLst>
                                            <p:cond delay="0"/>
                                          </p:stCondLst>
                                        </p:cTn>
                                        <p:tgtEl>
                                          <p:spTgt spid="71"/>
                                        </p:tgtEl>
                                        <p:attrNameLst>
                                          <p:attrName>style.visibility</p:attrName>
                                        </p:attrNameLst>
                                      </p:cBhvr>
                                      <p:to>
                                        <p:strVal val="visible"/>
                                      </p:to>
                                    </p:set>
                                    <p:animEffect transition="in" filter="fade">
                                      <p:cBhvr>
                                        <p:cTn id="144" dur="500"/>
                                        <p:tgtEl>
                                          <p:spTgt spid="7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1" nodeType="clickEffect">
                                  <p:stCondLst>
                                    <p:cond delay="0"/>
                                  </p:stCondLst>
                                  <p:childTnLst>
                                    <p:set>
                                      <p:cBhvr>
                                        <p:cTn id="148" dur="1" fill="hold">
                                          <p:stCondLst>
                                            <p:cond delay="0"/>
                                          </p:stCondLst>
                                        </p:cTn>
                                        <p:tgtEl>
                                          <p:spTgt spid="65"/>
                                        </p:tgtEl>
                                        <p:attrNameLst>
                                          <p:attrName>style.visibility</p:attrName>
                                        </p:attrNameLst>
                                      </p:cBhvr>
                                      <p:to>
                                        <p:strVal val="visible"/>
                                      </p:to>
                                    </p:set>
                                    <p:animEffect transition="in" filter="fade">
                                      <p:cBhvr>
                                        <p:cTn id="149" dur="500"/>
                                        <p:tgtEl>
                                          <p:spTgt spid="6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1"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par>
                                <p:cTn id="155" presetID="10" presetClass="entr" presetSubtype="0" fill="hold" grpId="1" nodeType="withEffect">
                                  <p:stCondLst>
                                    <p:cond delay="0"/>
                                  </p:stCondLst>
                                  <p:childTnLst>
                                    <p:set>
                                      <p:cBhvr>
                                        <p:cTn id="156" dur="1" fill="hold">
                                          <p:stCondLst>
                                            <p:cond delay="0"/>
                                          </p:stCondLst>
                                        </p:cTn>
                                        <p:tgtEl>
                                          <p:spTgt spid="63"/>
                                        </p:tgtEl>
                                        <p:attrNameLst>
                                          <p:attrName>style.visibility</p:attrName>
                                        </p:attrNameLst>
                                      </p:cBhvr>
                                      <p:to>
                                        <p:strVal val="visible"/>
                                      </p:to>
                                    </p:set>
                                    <p:animEffect transition="in" filter="fade">
                                      <p:cBhvr>
                                        <p:cTn id="157" dur="500"/>
                                        <p:tgtEl>
                                          <p:spTgt spid="63"/>
                                        </p:tgtEl>
                                      </p:cBhvr>
                                    </p:animEffec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0"/>
                                        <p:tgtEl>
                                          <p:spTgt spid="72"/>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1" nodeType="click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fade">
                                      <p:cBhvr>
                                        <p:cTn id="166" dur="500"/>
                                        <p:tgtEl>
                                          <p:spTgt spid="66"/>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1" nodeType="clickEffect">
                                  <p:stCondLst>
                                    <p:cond delay="0"/>
                                  </p:stCondLst>
                                  <p:childTnLst>
                                    <p:set>
                                      <p:cBhvr>
                                        <p:cTn id="170" dur="1" fill="hold">
                                          <p:stCondLst>
                                            <p:cond delay="0"/>
                                          </p:stCondLst>
                                        </p:cTn>
                                        <p:tgtEl>
                                          <p:spTgt spid="70"/>
                                        </p:tgtEl>
                                        <p:attrNameLst>
                                          <p:attrName>style.visibility</p:attrName>
                                        </p:attrNameLst>
                                      </p:cBhvr>
                                      <p:to>
                                        <p:strVal val="visible"/>
                                      </p:to>
                                    </p:set>
                                    <p:animEffect transition="in" filter="fade">
                                      <p:cBhvr>
                                        <p:cTn id="171" dur="500"/>
                                        <p:tgtEl>
                                          <p:spTgt spid="70"/>
                                        </p:tgtEl>
                                      </p:cBhvr>
                                    </p:animEffect>
                                  </p:childTnLst>
                                </p:cTn>
                              </p:par>
                              <p:par>
                                <p:cTn id="172" presetID="10" presetClass="entr" presetSubtype="0" fill="hold" grpId="1" nodeType="withEffect">
                                  <p:stCondLst>
                                    <p:cond delay="0"/>
                                  </p:stCondLst>
                                  <p:childTnLst>
                                    <p:set>
                                      <p:cBhvr>
                                        <p:cTn id="173" dur="1" fill="hold">
                                          <p:stCondLst>
                                            <p:cond delay="0"/>
                                          </p:stCondLst>
                                        </p:cTn>
                                        <p:tgtEl>
                                          <p:spTgt spid="64"/>
                                        </p:tgtEl>
                                        <p:attrNameLst>
                                          <p:attrName>style.visibility</p:attrName>
                                        </p:attrNameLst>
                                      </p:cBhvr>
                                      <p:to>
                                        <p:strVal val="visible"/>
                                      </p:to>
                                    </p:set>
                                    <p:animEffect transition="in" filter="fade">
                                      <p:cBhvr>
                                        <p:cTn id="174" dur="500"/>
                                        <p:tgtEl>
                                          <p:spTgt spid="64"/>
                                        </p:tgtEl>
                                      </p:cBhvr>
                                    </p:animEffect>
                                  </p:childTnLst>
                                </p:cTn>
                              </p:par>
                            </p:childTnLst>
                          </p:cTn>
                        </p:par>
                        <p:par>
                          <p:cTn id="175" fill="hold">
                            <p:stCondLst>
                              <p:cond delay="500"/>
                            </p:stCondLst>
                            <p:childTnLst>
                              <p:par>
                                <p:cTn id="176" presetID="10" presetClass="entr" presetSubtype="0" fill="hold" nodeType="after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fade">
                                      <p:cBhvr>
                                        <p:cTn id="178" dur="500"/>
                                        <p:tgtEl>
                                          <p:spTgt spid="73"/>
                                        </p:tgtEl>
                                      </p:cBhvr>
                                    </p:animEffect>
                                  </p:childTnLst>
                                </p:cTn>
                              </p:par>
                              <p:par>
                                <p:cTn id="179" presetID="10" presetClass="entr" presetSubtype="0" fill="hold" grpId="1" nodeType="withEffect">
                                  <p:stCondLst>
                                    <p:cond delay="0"/>
                                  </p:stCondLst>
                                  <p:childTnLst>
                                    <p:set>
                                      <p:cBhvr>
                                        <p:cTn id="180" dur="1" fill="hold">
                                          <p:stCondLst>
                                            <p:cond delay="0"/>
                                          </p:stCondLst>
                                        </p:cTn>
                                        <p:tgtEl>
                                          <p:spTgt spid="67"/>
                                        </p:tgtEl>
                                        <p:attrNameLst>
                                          <p:attrName>style.visibility</p:attrName>
                                        </p:attrNameLst>
                                      </p:cBhvr>
                                      <p:to>
                                        <p:strVal val="visible"/>
                                      </p:to>
                                    </p:set>
                                    <p:animEffect transition="in" filter="fade">
                                      <p:cBhvr>
                                        <p:cTn id="181" dur="500"/>
                                        <p:tgtEl>
                                          <p:spTgt spid="67"/>
                                        </p:tgtEl>
                                      </p:cBhvr>
                                    </p:animEffect>
                                  </p:childTnLst>
                                </p:cTn>
                              </p:par>
                            </p:childTnLst>
                          </p:cTn>
                        </p:par>
                      </p:childTnLst>
                    </p:cTn>
                  </p:par>
                  <p:par>
                    <p:cTn id="182" fill="hold">
                      <p:stCondLst>
                        <p:cond delay="indefinite"/>
                      </p:stCondLst>
                      <p:childTnLst>
                        <p:par>
                          <p:cTn id="183" fill="hold">
                            <p:stCondLst>
                              <p:cond delay="0"/>
                            </p:stCondLst>
                            <p:childTnLst>
                              <p:par>
                                <p:cTn id="184" presetID="27" presetClass="emph" presetSubtype="0" repeatCount="indefinite" fill="remove" grpId="2" nodeType="clickEffect">
                                  <p:stCondLst>
                                    <p:cond delay="0"/>
                                  </p:stCondLst>
                                  <p:childTnLst>
                                    <p:animClr clrSpc="rgb" dir="cw">
                                      <p:cBhvr override="childStyle">
                                        <p:cTn id="185" dur="250" autoRev="1" fill="remove"/>
                                        <p:tgtEl>
                                          <p:spTgt spid="56"/>
                                        </p:tgtEl>
                                        <p:attrNameLst>
                                          <p:attrName>style.color</p:attrName>
                                        </p:attrNameLst>
                                      </p:cBhvr>
                                      <p:to>
                                        <a:schemeClr val="bg1"/>
                                      </p:to>
                                    </p:animClr>
                                    <p:animClr clrSpc="rgb" dir="cw">
                                      <p:cBhvr>
                                        <p:cTn id="186" dur="250" autoRev="1" fill="remove"/>
                                        <p:tgtEl>
                                          <p:spTgt spid="56"/>
                                        </p:tgtEl>
                                        <p:attrNameLst>
                                          <p:attrName>fillcolor</p:attrName>
                                        </p:attrNameLst>
                                      </p:cBhvr>
                                      <p:to>
                                        <a:schemeClr val="bg1"/>
                                      </p:to>
                                    </p:animClr>
                                    <p:set>
                                      <p:cBhvr>
                                        <p:cTn id="187" dur="250" autoRev="1" fill="remove"/>
                                        <p:tgtEl>
                                          <p:spTgt spid="56"/>
                                        </p:tgtEl>
                                        <p:attrNameLst>
                                          <p:attrName>fill.type</p:attrName>
                                        </p:attrNameLst>
                                      </p:cBhvr>
                                      <p:to>
                                        <p:strVal val="solid"/>
                                      </p:to>
                                    </p:set>
                                    <p:set>
                                      <p:cBhvr>
                                        <p:cTn id="188" dur="250" autoRev="1" fill="remove"/>
                                        <p:tgtEl>
                                          <p:spTgt spid="56"/>
                                        </p:tgtEl>
                                        <p:attrNameLst>
                                          <p:attrName>fill.on</p:attrName>
                                        </p:attrNameLst>
                                      </p:cBhvr>
                                      <p:to>
                                        <p:strVal val="true"/>
                                      </p:to>
                                    </p:set>
                                  </p:childTnLst>
                                </p:cTn>
                              </p:par>
                              <p:par>
                                <p:cTn id="189" presetID="27" presetClass="emph" presetSubtype="0" repeatCount="indefinite" fill="remove" grpId="2" nodeType="withEffect">
                                  <p:stCondLst>
                                    <p:cond delay="0"/>
                                  </p:stCondLst>
                                  <p:childTnLst>
                                    <p:animClr clrSpc="rgb" dir="cw">
                                      <p:cBhvr override="childStyle">
                                        <p:cTn id="190" dur="250" autoRev="1" fill="remove"/>
                                        <p:tgtEl>
                                          <p:spTgt spid="65"/>
                                        </p:tgtEl>
                                        <p:attrNameLst>
                                          <p:attrName>style.color</p:attrName>
                                        </p:attrNameLst>
                                      </p:cBhvr>
                                      <p:to>
                                        <a:schemeClr val="bg1"/>
                                      </p:to>
                                    </p:animClr>
                                    <p:animClr clrSpc="rgb" dir="cw">
                                      <p:cBhvr>
                                        <p:cTn id="191" dur="250" autoRev="1" fill="remove"/>
                                        <p:tgtEl>
                                          <p:spTgt spid="65"/>
                                        </p:tgtEl>
                                        <p:attrNameLst>
                                          <p:attrName>fillcolor</p:attrName>
                                        </p:attrNameLst>
                                      </p:cBhvr>
                                      <p:to>
                                        <a:schemeClr val="bg1"/>
                                      </p:to>
                                    </p:animClr>
                                    <p:set>
                                      <p:cBhvr>
                                        <p:cTn id="192" dur="250" autoRev="1" fill="remove"/>
                                        <p:tgtEl>
                                          <p:spTgt spid="65"/>
                                        </p:tgtEl>
                                        <p:attrNameLst>
                                          <p:attrName>fill.type</p:attrName>
                                        </p:attrNameLst>
                                      </p:cBhvr>
                                      <p:to>
                                        <p:strVal val="solid"/>
                                      </p:to>
                                    </p:set>
                                    <p:set>
                                      <p:cBhvr>
                                        <p:cTn id="193" dur="250" autoRev="1" fill="remove"/>
                                        <p:tgtEl>
                                          <p:spTgt spid="65"/>
                                        </p:tgtEl>
                                        <p:attrNameLst>
                                          <p:attrName>fill.on</p:attrName>
                                        </p:attrNameLst>
                                      </p:cBhvr>
                                      <p:to>
                                        <p:strVal val="true"/>
                                      </p:to>
                                    </p:set>
                                  </p:childTnLst>
                                </p:cTn>
                              </p:par>
                              <p:par>
                                <p:cTn id="194" presetID="27" presetClass="emph" presetSubtype="0" repeatCount="indefinite" fill="remove" grpId="2" nodeType="withEffect">
                                  <p:stCondLst>
                                    <p:cond delay="0"/>
                                  </p:stCondLst>
                                  <p:childTnLst>
                                    <p:animClr clrSpc="rgb" dir="cw">
                                      <p:cBhvr override="childStyle">
                                        <p:cTn id="195" dur="250" autoRev="1" fill="remove"/>
                                        <p:tgtEl>
                                          <p:spTgt spid="66"/>
                                        </p:tgtEl>
                                        <p:attrNameLst>
                                          <p:attrName>style.color</p:attrName>
                                        </p:attrNameLst>
                                      </p:cBhvr>
                                      <p:to>
                                        <a:schemeClr val="bg1"/>
                                      </p:to>
                                    </p:animClr>
                                    <p:animClr clrSpc="rgb" dir="cw">
                                      <p:cBhvr>
                                        <p:cTn id="196" dur="250" autoRev="1" fill="remove"/>
                                        <p:tgtEl>
                                          <p:spTgt spid="66"/>
                                        </p:tgtEl>
                                        <p:attrNameLst>
                                          <p:attrName>fillcolor</p:attrName>
                                        </p:attrNameLst>
                                      </p:cBhvr>
                                      <p:to>
                                        <a:schemeClr val="bg1"/>
                                      </p:to>
                                    </p:animClr>
                                    <p:set>
                                      <p:cBhvr>
                                        <p:cTn id="197" dur="250" autoRev="1" fill="remove"/>
                                        <p:tgtEl>
                                          <p:spTgt spid="66"/>
                                        </p:tgtEl>
                                        <p:attrNameLst>
                                          <p:attrName>fill.type</p:attrName>
                                        </p:attrNameLst>
                                      </p:cBhvr>
                                      <p:to>
                                        <p:strVal val="solid"/>
                                      </p:to>
                                    </p:set>
                                    <p:set>
                                      <p:cBhvr>
                                        <p:cTn id="198" dur="250" autoRev="1" fill="remove"/>
                                        <p:tgtEl>
                                          <p:spTgt spid="66"/>
                                        </p:tgtEl>
                                        <p:attrNameLst>
                                          <p:attrName>fill.on</p:attrName>
                                        </p:attrNameLst>
                                      </p:cBhvr>
                                      <p:to>
                                        <p:strVal val="true"/>
                                      </p:to>
                                    </p:set>
                                  </p:childTnLst>
                                </p:cTn>
                              </p:par>
                              <p:par>
                                <p:cTn id="199" presetID="27" presetClass="emph" presetSubtype="0" repeatCount="indefinite" fill="remove" grpId="2" nodeType="withEffect">
                                  <p:stCondLst>
                                    <p:cond delay="0"/>
                                  </p:stCondLst>
                                  <p:childTnLst>
                                    <p:animClr clrSpc="rgb" dir="cw">
                                      <p:cBhvr override="childStyle">
                                        <p:cTn id="200" dur="250" autoRev="1" fill="remove"/>
                                        <p:tgtEl>
                                          <p:spTgt spid="67"/>
                                        </p:tgtEl>
                                        <p:attrNameLst>
                                          <p:attrName>style.color</p:attrName>
                                        </p:attrNameLst>
                                      </p:cBhvr>
                                      <p:to>
                                        <a:schemeClr val="bg1"/>
                                      </p:to>
                                    </p:animClr>
                                    <p:animClr clrSpc="rgb" dir="cw">
                                      <p:cBhvr>
                                        <p:cTn id="201" dur="250" autoRev="1" fill="remove"/>
                                        <p:tgtEl>
                                          <p:spTgt spid="67"/>
                                        </p:tgtEl>
                                        <p:attrNameLst>
                                          <p:attrName>fillcolor</p:attrName>
                                        </p:attrNameLst>
                                      </p:cBhvr>
                                      <p:to>
                                        <a:schemeClr val="bg1"/>
                                      </p:to>
                                    </p:animClr>
                                    <p:set>
                                      <p:cBhvr>
                                        <p:cTn id="202" dur="250" autoRev="1" fill="remove"/>
                                        <p:tgtEl>
                                          <p:spTgt spid="67"/>
                                        </p:tgtEl>
                                        <p:attrNameLst>
                                          <p:attrName>fill.type</p:attrName>
                                        </p:attrNameLst>
                                      </p:cBhvr>
                                      <p:to>
                                        <p:strVal val="solid"/>
                                      </p:to>
                                    </p:set>
                                    <p:set>
                                      <p:cBhvr>
                                        <p:cTn id="203" dur="250" autoRev="1" fill="remove"/>
                                        <p:tgtEl>
                                          <p:spTgt spid="67"/>
                                        </p:tgtEl>
                                        <p:attrNameLst>
                                          <p:attrName>fill.on</p:attrName>
                                        </p:attrNameLst>
                                      </p:cBhvr>
                                      <p:to>
                                        <p:strVal val="true"/>
                                      </p:to>
                                    </p:set>
                                  </p:childTnLst>
                                </p:cTn>
                              </p:par>
                              <p:par>
                                <p:cTn id="204" presetID="27" presetClass="emph" presetSubtype="0" repeatCount="indefinite" fill="remove" grpId="2" nodeType="withEffect">
                                  <p:stCondLst>
                                    <p:cond delay="0"/>
                                  </p:stCondLst>
                                  <p:childTnLst>
                                    <p:animClr clrSpc="rgb" dir="cw">
                                      <p:cBhvr override="childStyle">
                                        <p:cTn id="205" dur="250" autoRev="1" fill="remove"/>
                                        <p:tgtEl>
                                          <p:spTgt spid="51"/>
                                        </p:tgtEl>
                                        <p:attrNameLst>
                                          <p:attrName>style.color</p:attrName>
                                        </p:attrNameLst>
                                      </p:cBhvr>
                                      <p:to>
                                        <a:schemeClr val="bg1"/>
                                      </p:to>
                                    </p:animClr>
                                    <p:animClr clrSpc="rgb" dir="cw">
                                      <p:cBhvr>
                                        <p:cTn id="206" dur="250" autoRev="1" fill="remove"/>
                                        <p:tgtEl>
                                          <p:spTgt spid="51"/>
                                        </p:tgtEl>
                                        <p:attrNameLst>
                                          <p:attrName>fillcolor</p:attrName>
                                        </p:attrNameLst>
                                      </p:cBhvr>
                                      <p:to>
                                        <a:schemeClr val="bg1"/>
                                      </p:to>
                                    </p:animClr>
                                    <p:set>
                                      <p:cBhvr>
                                        <p:cTn id="207" dur="250" autoRev="1" fill="remove"/>
                                        <p:tgtEl>
                                          <p:spTgt spid="51"/>
                                        </p:tgtEl>
                                        <p:attrNameLst>
                                          <p:attrName>fill.type</p:attrName>
                                        </p:attrNameLst>
                                      </p:cBhvr>
                                      <p:to>
                                        <p:strVal val="solid"/>
                                      </p:to>
                                    </p:set>
                                    <p:set>
                                      <p:cBhvr>
                                        <p:cTn id="208" dur="250" autoRev="1" fill="remove"/>
                                        <p:tgtEl>
                                          <p:spTgt spid="51"/>
                                        </p:tgtEl>
                                        <p:attrNameLst>
                                          <p:attrName>fill.on</p:attrName>
                                        </p:attrNameLst>
                                      </p:cBhvr>
                                      <p:to>
                                        <p:strVal val="true"/>
                                      </p:to>
                                    </p:set>
                                  </p:childTnLst>
                                </p:cTn>
                              </p:par>
                              <p:par>
                                <p:cTn id="209" presetID="27" presetClass="emph" presetSubtype="0" repeatCount="indefinite" fill="remove" grpId="2" nodeType="withEffect">
                                  <p:stCondLst>
                                    <p:cond delay="0"/>
                                  </p:stCondLst>
                                  <p:childTnLst>
                                    <p:animClr clrSpc="rgb" dir="cw">
                                      <p:cBhvr override="childStyle">
                                        <p:cTn id="210" dur="250" autoRev="1" fill="remove"/>
                                        <p:tgtEl>
                                          <p:spTgt spid="52"/>
                                        </p:tgtEl>
                                        <p:attrNameLst>
                                          <p:attrName>style.color</p:attrName>
                                        </p:attrNameLst>
                                      </p:cBhvr>
                                      <p:to>
                                        <a:schemeClr val="bg1"/>
                                      </p:to>
                                    </p:animClr>
                                    <p:animClr clrSpc="rgb" dir="cw">
                                      <p:cBhvr>
                                        <p:cTn id="211" dur="250" autoRev="1" fill="remove"/>
                                        <p:tgtEl>
                                          <p:spTgt spid="52"/>
                                        </p:tgtEl>
                                        <p:attrNameLst>
                                          <p:attrName>fillcolor</p:attrName>
                                        </p:attrNameLst>
                                      </p:cBhvr>
                                      <p:to>
                                        <a:schemeClr val="bg1"/>
                                      </p:to>
                                    </p:animClr>
                                    <p:set>
                                      <p:cBhvr>
                                        <p:cTn id="212" dur="250" autoRev="1" fill="remove"/>
                                        <p:tgtEl>
                                          <p:spTgt spid="52"/>
                                        </p:tgtEl>
                                        <p:attrNameLst>
                                          <p:attrName>fill.type</p:attrName>
                                        </p:attrNameLst>
                                      </p:cBhvr>
                                      <p:to>
                                        <p:strVal val="solid"/>
                                      </p:to>
                                    </p:set>
                                    <p:set>
                                      <p:cBhvr>
                                        <p:cTn id="213" dur="250" autoRev="1" fill="remove"/>
                                        <p:tgtEl>
                                          <p:spTgt spid="52"/>
                                        </p:tgtEl>
                                        <p:attrNameLst>
                                          <p:attrName>fill.on</p:attrName>
                                        </p:attrNameLst>
                                      </p:cBhvr>
                                      <p:to>
                                        <p:strVal val="true"/>
                                      </p:to>
                                    </p:set>
                                  </p:childTnLst>
                                </p:cTn>
                              </p:par>
                              <p:par>
                                <p:cTn id="214" presetID="27" presetClass="emph" presetSubtype="0" repeatCount="indefinite" fill="remove" grpId="2" nodeType="withEffect">
                                  <p:stCondLst>
                                    <p:cond delay="0"/>
                                  </p:stCondLst>
                                  <p:childTnLst>
                                    <p:animClr clrSpc="rgb" dir="cw">
                                      <p:cBhvr override="childStyle">
                                        <p:cTn id="215" dur="250" autoRev="1" fill="remove"/>
                                        <p:tgtEl>
                                          <p:spTgt spid="53"/>
                                        </p:tgtEl>
                                        <p:attrNameLst>
                                          <p:attrName>style.color</p:attrName>
                                        </p:attrNameLst>
                                      </p:cBhvr>
                                      <p:to>
                                        <a:schemeClr val="bg1"/>
                                      </p:to>
                                    </p:animClr>
                                    <p:animClr clrSpc="rgb" dir="cw">
                                      <p:cBhvr>
                                        <p:cTn id="216" dur="250" autoRev="1" fill="remove"/>
                                        <p:tgtEl>
                                          <p:spTgt spid="53"/>
                                        </p:tgtEl>
                                        <p:attrNameLst>
                                          <p:attrName>fillcolor</p:attrName>
                                        </p:attrNameLst>
                                      </p:cBhvr>
                                      <p:to>
                                        <a:schemeClr val="bg1"/>
                                      </p:to>
                                    </p:animClr>
                                    <p:set>
                                      <p:cBhvr>
                                        <p:cTn id="217" dur="250" autoRev="1" fill="remove"/>
                                        <p:tgtEl>
                                          <p:spTgt spid="53"/>
                                        </p:tgtEl>
                                        <p:attrNameLst>
                                          <p:attrName>fill.type</p:attrName>
                                        </p:attrNameLst>
                                      </p:cBhvr>
                                      <p:to>
                                        <p:strVal val="solid"/>
                                      </p:to>
                                    </p:set>
                                    <p:set>
                                      <p:cBhvr>
                                        <p:cTn id="218" dur="250" autoRev="1" fill="remove"/>
                                        <p:tgtEl>
                                          <p:spTgt spid="53"/>
                                        </p:tgtEl>
                                        <p:attrNameLst>
                                          <p:attrName>fill.on</p:attrName>
                                        </p:attrNameLst>
                                      </p:cBhvr>
                                      <p:to>
                                        <p:strVal val="true"/>
                                      </p:to>
                                    </p:set>
                                  </p:childTnLst>
                                </p:cTn>
                              </p:par>
                              <p:par>
                                <p:cTn id="219" presetID="27" presetClass="emph" presetSubtype="0" repeatCount="indefinite" fill="remove" nodeType="withEffect">
                                  <p:stCondLst>
                                    <p:cond delay="0"/>
                                  </p:stCondLst>
                                  <p:childTnLst>
                                    <p:animClr clrSpc="rgb" dir="cw">
                                      <p:cBhvr override="childStyle">
                                        <p:cTn id="220" dur="250" autoRev="1" fill="remove"/>
                                        <p:tgtEl>
                                          <p:spTgt spid="60">
                                            <p:txEl>
                                              <p:pRg st="0" end="0"/>
                                            </p:txEl>
                                          </p:spTgt>
                                        </p:tgtEl>
                                        <p:attrNameLst>
                                          <p:attrName>style.color</p:attrName>
                                        </p:attrNameLst>
                                      </p:cBhvr>
                                      <p:to>
                                        <a:schemeClr val="bg1"/>
                                      </p:to>
                                    </p:animClr>
                                    <p:animClr clrSpc="rgb" dir="cw">
                                      <p:cBhvr>
                                        <p:cTn id="221" dur="250" autoRev="1" fill="remove"/>
                                        <p:tgtEl>
                                          <p:spTgt spid="60">
                                            <p:txEl>
                                              <p:pRg st="0" end="0"/>
                                            </p:txEl>
                                          </p:spTgt>
                                        </p:tgtEl>
                                        <p:attrNameLst>
                                          <p:attrName>fillcolor</p:attrName>
                                        </p:attrNameLst>
                                      </p:cBhvr>
                                      <p:to>
                                        <a:schemeClr val="bg1"/>
                                      </p:to>
                                    </p:animClr>
                                    <p:set>
                                      <p:cBhvr>
                                        <p:cTn id="222" dur="250" autoRev="1" fill="remove"/>
                                        <p:tgtEl>
                                          <p:spTgt spid="60">
                                            <p:txEl>
                                              <p:pRg st="0" end="0"/>
                                            </p:txEl>
                                          </p:spTgt>
                                        </p:tgtEl>
                                        <p:attrNameLst>
                                          <p:attrName>fill.type</p:attrName>
                                        </p:attrNameLst>
                                      </p:cBhvr>
                                      <p:to>
                                        <p:strVal val="solid"/>
                                      </p:to>
                                    </p:set>
                                    <p:set>
                                      <p:cBhvr>
                                        <p:cTn id="223" dur="250" autoRev="1" fill="remove"/>
                                        <p:tgtEl>
                                          <p:spTgt spid="60">
                                            <p:txEl>
                                              <p:pRg st="0" end="0"/>
                                            </p:txEl>
                                          </p:spTgt>
                                        </p:tgtEl>
                                        <p:attrNameLst>
                                          <p:attrName>fill.on</p:attrName>
                                        </p:attrNameLst>
                                      </p:cBhvr>
                                      <p:to>
                                        <p:strVal val="true"/>
                                      </p:to>
                                    </p:set>
                                  </p:childTnLst>
                                </p:cTn>
                              </p:par>
                              <p:par>
                                <p:cTn id="224" presetID="27" presetClass="emph" presetSubtype="0" repeatCount="indefinite" fill="remove" nodeType="withEffect">
                                  <p:stCondLst>
                                    <p:cond delay="0"/>
                                  </p:stCondLst>
                                  <p:childTnLst>
                                    <p:animClr clrSpc="rgb" dir="cw">
                                      <p:cBhvr override="childStyle">
                                        <p:cTn id="225" dur="250" autoRev="1" fill="remove"/>
                                        <p:tgtEl>
                                          <p:spTgt spid="68">
                                            <p:txEl>
                                              <p:pRg st="0" end="0"/>
                                            </p:txEl>
                                          </p:spTgt>
                                        </p:tgtEl>
                                        <p:attrNameLst>
                                          <p:attrName>style.color</p:attrName>
                                        </p:attrNameLst>
                                      </p:cBhvr>
                                      <p:to>
                                        <a:schemeClr val="bg1"/>
                                      </p:to>
                                    </p:animClr>
                                    <p:animClr clrSpc="rgb" dir="cw">
                                      <p:cBhvr>
                                        <p:cTn id="226" dur="250" autoRev="1" fill="remove"/>
                                        <p:tgtEl>
                                          <p:spTgt spid="68">
                                            <p:txEl>
                                              <p:pRg st="0" end="0"/>
                                            </p:txEl>
                                          </p:spTgt>
                                        </p:tgtEl>
                                        <p:attrNameLst>
                                          <p:attrName>fillcolor</p:attrName>
                                        </p:attrNameLst>
                                      </p:cBhvr>
                                      <p:to>
                                        <a:schemeClr val="bg1"/>
                                      </p:to>
                                    </p:animClr>
                                    <p:set>
                                      <p:cBhvr>
                                        <p:cTn id="227" dur="250" autoRev="1" fill="remove"/>
                                        <p:tgtEl>
                                          <p:spTgt spid="68">
                                            <p:txEl>
                                              <p:pRg st="0" end="0"/>
                                            </p:txEl>
                                          </p:spTgt>
                                        </p:tgtEl>
                                        <p:attrNameLst>
                                          <p:attrName>fill.type</p:attrName>
                                        </p:attrNameLst>
                                      </p:cBhvr>
                                      <p:to>
                                        <p:strVal val="solid"/>
                                      </p:to>
                                    </p:set>
                                    <p:set>
                                      <p:cBhvr>
                                        <p:cTn id="228" dur="250" autoRev="1" fill="remove"/>
                                        <p:tgtEl>
                                          <p:spTgt spid="68">
                                            <p:txEl>
                                              <p:pRg st="0" end="0"/>
                                            </p:txEl>
                                          </p:spTgt>
                                        </p:tgtEl>
                                        <p:attrNameLst>
                                          <p:attrName>fill.on</p:attrName>
                                        </p:attrNameLst>
                                      </p:cBhvr>
                                      <p:to>
                                        <p:strVal val="true"/>
                                      </p:to>
                                    </p:set>
                                  </p:childTnLst>
                                </p:cTn>
                              </p:par>
                              <p:par>
                                <p:cTn id="229" presetID="27" presetClass="emph" presetSubtype="0" repeatCount="indefinite" fill="remove" nodeType="withEffect">
                                  <p:stCondLst>
                                    <p:cond delay="0"/>
                                  </p:stCondLst>
                                  <p:childTnLst>
                                    <p:animClr clrSpc="rgb" dir="cw">
                                      <p:cBhvr override="childStyle">
                                        <p:cTn id="230" dur="250" autoRev="1" fill="remove"/>
                                        <p:tgtEl>
                                          <p:spTgt spid="69">
                                            <p:txEl>
                                              <p:pRg st="0" end="0"/>
                                            </p:txEl>
                                          </p:spTgt>
                                        </p:tgtEl>
                                        <p:attrNameLst>
                                          <p:attrName>style.color</p:attrName>
                                        </p:attrNameLst>
                                      </p:cBhvr>
                                      <p:to>
                                        <a:schemeClr val="bg1"/>
                                      </p:to>
                                    </p:animClr>
                                    <p:animClr clrSpc="rgb" dir="cw">
                                      <p:cBhvr>
                                        <p:cTn id="231" dur="250" autoRev="1" fill="remove"/>
                                        <p:tgtEl>
                                          <p:spTgt spid="69">
                                            <p:txEl>
                                              <p:pRg st="0" end="0"/>
                                            </p:txEl>
                                          </p:spTgt>
                                        </p:tgtEl>
                                        <p:attrNameLst>
                                          <p:attrName>fillcolor</p:attrName>
                                        </p:attrNameLst>
                                      </p:cBhvr>
                                      <p:to>
                                        <a:schemeClr val="bg1"/>
                                      </p:to>
                                    </p:animClr>
                                    <p:set>
                                      <p:cBhvr>
                                        <p:cTn id="232" dur="250" autoRev="1" fill="remove"/>
                                        <p:tgtEl>
                                          <p:spTgt spid="69">
                                            <p:txEl>
                                              <p:pRg st="0" end="0"/>
                                            </p:txEl>
                                          </p:spTgt>
                                        </p:tgtEl>
                                        <p:attrNameLst>
                                          <p:attrName>fill.type</p:attrName>
                                        </p:attrNameLst>
                                      </p:cBhvr>
                                      <p:to>
                                        <p:strVal val="solid"/>
                                      </p:to>
                                    </p:set>
                                    <p:set>
                                      <p:cBhvr>
                                        <p:cTn id="233" dur="250" autoRev="1" fill="remove"/>
                                        <p:tgtEl>
                                          <p:spTgt spid="69">
                                            <p:txEl>
                                              <p:pRg st="0" end="0"/>
                                            </p:txEl>
                                          </p:spTgt>
                                        </p:tgtEl>
                                        <p:attrNameLst>
                                          <p:attrName>fill.on</p:attrName>
                                        </p:attrNameLst>
                                      </p:cBhvr>
                                      <p:to>
                                        <p:strVal val="true"/>
                                      </p:to>
                                    </p:set>
                                  </p:childTnLst>
                                </p:cTn>
                              </p:par>
                              <p:par>
                                <p:cTn id="234" presetID="27" presetClass="emph" presetSubtype="0" repeatCount="indefinite" fill="remove" nodeType="withEffect">
                                  <p:stCondLst>
                                    <p:cond delay="0"/>
                                  </p:stCondLst>
                                  <p:childTnLst>
                                    <p:animClr clrSpc="rgb" dir="cw">
                                      <p:cBhvr override="childStyle">
                                        <p:cTn id="235" dur="250" autoRev="1" fill="remove"/>
                                        <p:tgtEl>
                                          <p:spTgt spid="70">
                                            <p:txEl>
                                              <p:pRg st="0" end="0"/>
                                            </p:txEl>
                                          </p:spTgt>
                                        </p:tgtEl>
                                        <p:attrNameLst>
                                          <p:attrName>style.color</p:attrName>
                                        </p:attrNameLst>
                                      </p:cBhvr>
                                      <p:to>
                                        <a:schemeClr val="bg1"/>
                                      </p:to>
                                    </p:animClr>
                                    <p:animClr clrSpc="rgb" dir="cw">
                                      <p:cBhvr>
                                        <p:cTn id="236" dur="250" autoRev="1" fill="remove"/>
                                        <p:tgtEl>
                                          <p:spTgt spid="70">
                                            <p:txEl>
                                              <p:pRg st="0" end="0"/>
                                            </p:txEl>
                                          </p:spTgt>
                                        </p:tgtEl>
                                        <p:attrNameLst>
                                          <p:attrName>fillcolor</p:attrName>
                                        </p:attrNameLst>
                                      </p:cBhvr>
                                      <p:to>
                                        <a:schemeClr val="bg1"/>
                                      </p:to>
                                    </p:animClr>
                                    <p:set>
                                      <p:cBhvr>
                                        <p:cTn id="237" dur="250" autoRev="1" fill="remove"/>
                                        <p:tgtEl>
                                          <p:spTgt spid="70">
                                            <p:txEl>
                                              <p:pRg st="0" end="0"/>
                                            </p:txEl>
                                          </p:spTgt>
                                        </p:tgtEl>
                                        <p:attrNameLst>
                                          <p:attrName>fill.type</p:attrName>
                                        </p:attrNameLst>
                                      </p:cBhvr>
                                      <p:to>
                                        <p:strVal val="solid"/>
                                      </p:to>
                                    </p:set>
                                    <p:set>
                                      <p:cBhvr>
                                        <p:cTn id="238" dur="250" autoRev="1" fill="remove"/>
                                        <p:tgtEl>
                                          <p:spTgt spid="7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p:bldP spid="51" grpId="1"/>
      <p:bldP spid="51" grpId="2"/>
      <p:bldP spid="52" grpId="0"/>
      <p:bldP spid="52" grpId="1"/>
      <p:bldP spid="52" grpId="2"/>
      <p:bldP spid="53" grpId="0"/>
      <p:bldP spid="53" grpId="1"/>
      <p:bldP spid="53" grpId="2"/>
      <p:bldP spid="54" grpId="0" animBg="1"/>
      <p:bldP spid="54" grpId="1" animBg="1"/>
      <p:bldP spid="55" grpId="0"/>
      <p:bldP spid="55" grpId="1"/>
      <p:bldP spid="56" grpId="0" animBg="1"/>
      <p:bldP spid="56" grpId="1" animBg="1"/>
      <p:bldP spid="56" grpId="2" animBg="1"/>
      <p:bldP spid="57" grpId="0"/>
      <p:bldP spid="57" grpId="1"/>
      <p:bldP spid="58" grpId="0"/>
      <p:bldP spid="58" grpId="1"/>
      <p:bldP spid="60" grpId="0" animBg="1"/>
      <p:bldP spid="60" grpId="1" animBg="1"/>
      <p:bldP spid="62" grpId="0" animBg="1"/>
      <p:bldP spid="62" grpId="1" animBg="1"/>
      <p:bldP spid="63" grpId="0" animBg="1"/>
      <p:bldP spid="63" grpId="1" animBg="1"/>
      <p:bldP spid="64" grpId="0" animBg="1"/>
      <p:bldP spid="64" grpId="1"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9" grpId="0" animBg="1"/>
      <p:bldP spid="69" grpId="1" animBg="1"/>
      <p:bldP spid="70" grpId="0" animBg="1"/>
      <p:bldP spid="7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Konversi</a:t>
            </a:r>
            <a:r>
              <a:rPr lang="en-US" dirty="0" smtClean="0"/>
              <a:t> </a:t>
            </a:r>
            <a:r>
              <a:rPr lang="en-US" dirty="0" err="1" smtClean="0"/>
              <a:t>Desimal</a:t>
            </a:r>
            <a:r>
              <a:rPr lang="en-US" dirty="0" smtClean="0"/>
              <a:t> </a:t>
            </a:r>
            <a:r>
              <a:rPr lang="en-US" dirty="0" err="1" smtClean="0"/>
              <a:t>ke</a:t>
            </a:r>
            <a:r>
              <a:rPr lang="en-US" dirty="0" smtClean="0"/>
              <a:t> </a:t>
            </a:r>
            <a:r>
              <a:rPr lang="en-US" dirty="0" err="1" smtClean="0"/>
              <a:t>Biner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04799062"/>
              </p:ext>
            </p:extLst>
          </p:nvPr>
        </p:nvGraphicFramePr>
        <p:xfrm>
          <a:off x="1818594" y="4477436"/>
          <a:ext cx="9601200" cy="1854200"/>
        </p:xfrm>
        <a:graphic>
          <a:graphicData uri="http://schemas.openxmlformats.org/drawingml/2006/table">
            <a:tbl>
              <a:tblPr firstRow="1" bandRow="1">
                <a:tableStyleId>{00A15C55-8517-42AA-B614-E9B94910E393}</a:tableStyleId>
              </a:tblPr>
              <a:tblGrid>
                <a:gridCol w="1066800"/>
                <a:gridCol w="1066800"/>
                <a:gridCol w="1066800"/>
                <a:gridCol w="1066800"/>
                <a:gridCol w="1066800"/>
                <a:gridCol w="1066800"/>
                <a:gridCol w="1066800"/>
                <a:gridCol w="1066800"/>
                <a:gridCol w="1066800"/>
              </a:tblGrid>
              <a:tr h="370840">
                <a:tc>
                  <a:txBody>
                    <a:bodyPr/>
                    <a:lstStyle/>
                    <a:p>
                      <a:endParaRPr lang="en-US" dirty="0"/>
                    </a:p>
                  </a:txBody>
                  <a:tcPr/>
                </a:tc>
                <a:tc>
                  <a:txBody>
                    <a:bodyPr/>
                    <a:lstStyle/>
                    <a:p>
                      <a:pPr algn="ctr"/>
                      <a:r>
                        <a:rPr lang="en-US" dirty="0" smtClean="0"/>
                        <a:t>128</a:t>
                      </a:r>
                      <a:endParaRPr lang="en-US" dirty="0"/>
                    </a:p>
                  </a:txBody>
                  <a:tcPr/>
                </a:tc>
                <a:tc>
                  <a:txBody>
                    <a:bodyPr/>
                    <a:lstStyle/>
                    <a:p>
                      <a:pPr algn="ctr"/>
                      <a:r>
                        <a:rPr lang="en-US" dirty="0" smtClean="0"/>
                        <a:t>64</a:t>
                      </a:r>
                      <a:endParaRPr lang="en-US" dirty="0"/>
                    </a:p>
                  </a:txBody>
                  <a:tcPr/>
                </a:tc>
                <a:tc>
                  <a:txBody>
                    <a:bodyPr/>
                    <a:lstStyle/>
                    <a:p>
                      <a:pPr algn="ctr"/>
                      <a:r>
                        <a:rPr lang="en-US" dirty="0" smtClean="0"/>
                        <a:t>32</a:t>
                      </a:r>
                      <a:endParaRPr lang="en-US" dirty="0"/>
                    </a:p>
                  </a:txBody>
                  <a:tcPr/>
                </a:tc>
                <a:tc>
                  <a:txBody>
                    <a:bodyPr/>
                    <a:lstStyle/>
                    <a:p>
                      <a:pPr algn="ctr"/>
                      <a:r>
                        <a:rPr lang="en-US" dirty="0" smtClean="0"/>
                        <a:t>16</a:t>
                      </a:r>
                      <a:endParaRPr lang="en-US" dirty="0"/>
                    </a:p>
                  </a:txBody>
                  <a:tcPr/>
                </a:tc>
                <a:tc>
                  <a:txBody>
                    <a:bodyPr/>
                    <a:lstStyle/>
                    <a:p>
                      <a:pPr algn="ctr"/>
                      <a:r>
                        <a:rPr lang="en-US" dirty="0" smtClean="0"/>
                        <a:t>8</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192</a:t>
                      </a:r>
                      <a:endParaRPr lang="en-US"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dirty="0" smtClean="0"/>
                        <a:t>168</a:t>
                      </a:r>
                      <a:endParaRPr lang="en-US"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dirty="0" smtClean="0"/>
                        <a:t>100</a:t>
                      </a:r>
                      <a:endParaRPr lang="en-US"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r h="370840">
                <a:tc>
                  <a:txBody>
                    <a:bodyPr/>
                    <a:lstStyle/>
                    <a:p>
                      <a:pPr algn="ctr"/>
                      <a:r>
                        <a:rPr lang="en-US" dirty="0" smtClean="0"/>
                        <a:t>20</a:t>
                      </a:r>
                      <a:endParaRPr lang="en-US"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0</a:t>
                      </a:r>
                      <a:endParaRPr lang="en-US" b="1" dirty="0"/>
                    </a:p>
                  </a:txBody>
                  <a:tcPr/>
                </a:tc>
              </a:tr>
            </a:tbl>
          </a:graphicData>
        </a:graphic>
      </p:graphicFrame>
      <p:pic>
        <p:nvPicPr>
          <p:cNvPr id="9" name="Picture 8"/>
          <p:cNvPicPr>
            <a:picLocks noChangeAspect="1"/>
          </p:cNvPicPr>
          <p:nvPr/>
        </p:nvPicPr>
        <p:blipFill>
          <a:blip r:embed="rId2"/>
          <a:stretch>
            <a:fillRect/>
          </a:stretch>
        </p:blipFill>
        <p:spPr>
          <a:xfrm>
            <a:off x="1371600" y="1512706"/>
            <a:ext cx="2209800" cy="2181225"/>
          </a:xfrm>
          <a:prstGeom prst="rect">
            <a:avLst/>
          </a:prstGeom>
        </p:spPr>
      </p:pic>
      <p:pic>
        <p:nvPicPr>
          <p:cNvPr id="10" name="Picture 9"/>
          <p:cNvPicPr>
            <a:picLocks noChangeAspect="1"/>
          </p:cNvPicPr>
          <p:nvPr/>
        </p:nvPicPr>
        <p:blipFill>
          <a:blip r:embed="rId3"/>
          <a:stretch>
            <a:fillRect/>
          </a:stretch>
        </p:blipFill>
        <p:spPr>
          <a:xfrm>
            <a:off x="4075339" y="1512706"/>
            <a:ext cx="2190750" cy="2162175"/>
          </a:xfrm>
          <a:prstGeom prst="rect">
            <a:avLst/>
          </a:prstGeom>
        </p:spPr>
      </p:pic>
      <p:pic>
        <p:nvPicPr>
          <p:cNvPr id="11" name="Picture 10"/>
          <p:cNvPicPr>
            <a:picLocks noChangeAspect="1"/>
          </p:cNvPicPr>
          <p:nvPr/>
        </p:nvPicPr>
        <p:blipFill>
          <a:blip r:embed="rId4"/>
          <a:stretch>
            <a:fillRect/>
          </a:stretch>
        </p:blipFill>
        <p:spPr>
          <a:xfrm>
            <a:off x="6619194" y="1512706"/>
            <a:ext cx="2506402" cy="2162175"/>
          </a:xfrm>
          <a:prstGeom prst="rect">
            <a:avLst/>
          </a:prstGeom>
        </p:spPr>
      </p:pic>
      <p:pic>
        <p:nvPicPr>
          <p:cNvPr id="12" name="Picture 11"/>
          <p:cNvPicPr>
            <a:picLocks noChangeAspect="1"/>
          </p:cNvPicPr>
          <p:nvPr/>
        </p:nvPicPr>
        <p:blipFill>
          <a:blip r:embed="rId5"/>
          <a:stretch>
            <a:fillRect/>
          </a:stretch>
        </p:blipFill>
        <p:spPr>
          <a:xfrm>
            <a:off x="9348106" y="1512706"/>
            <a:ext cx="2175791" cy="1493384"/>
          </a:xfrm>
          <a:prstGeom prst="rect">
            <a:avLst/>
          </a:prstGeom>
        </p:spPr>
      </p:pic>
      <p:sp>
        <p:nvSpPr>
          <p:cNvPr id="13" name="TextBox 12"/>
          <p:cNvSpPr txBox="1"/>
          <p:nvPr/>
        </p:nvSpPr>
        <p:spPr>
          <a:xfrm>
            <a:off x="2080397" y="3693931"/>
            <a:ext cx="792205" cy="369332"/>
          </a:xfrm>
          <a:prstGeom prst="rect">
            <a:avLst/>
          </a:prstGeom>
          <a:noFill/>
        </p:spPr>
        <p:txBody>
          <a:bodyPr wrap="none" rtlCol="0">
            <a:spAutoFit/>
          </a:bodyPr>
          <a:lstStyle/>
          <a:p>
            <a:r>
              <a:rPr lang="en-US" dirty="0" smtClean="0"/>
              <a:t>8 digit</a:t>
            </a:r>
            <a:endParaRPr lang="en-US" dirty="0"/>
          </a:p>
        </p:txBody>
      </p:sp>
      <p:sp>
        <p:nvSpPr>
          <p:cNvPr id="14" name="TextBox 13"/>
          <p:cNvSpPr txBox="1"/>
          <p:nvPr/>
        </p:nvSpPr>
        <p:spPr>
          <a:xfrm>
            <a:off x="4888912" y="3674881"/>
            <a:ext cx="792205" cy="369332"/>
          </a:xfrm>
          <a:prstGeom prst="rect">
            <a:avLst/>
          </a:prstGeom>
          <a:noFill/>
        </p:spPr>
        <p:txBody>
          <a:bodyPr wrap="none" rtlCol="0">
            <a:spAutoFit/>
          </a:bodyPr>
          <a:lstStyle/>
          <a:p>
            <a:r>
              <a:rPr lang="en-US" dirty="0" smtClean="0"/>
              <a:t>8 digit</a:t>
            </a:r>
            <a:endParaRPr lang="en-US" dirty="0"/>
          </a:p>
        </p:txBody>
      </p:sp>
      <p:sp>
        <p:nvSpPr>
          <p:cNvPr id="15" name="TextBox 14"/>
          <p:cNvSpPr txBox="1"/>
          <p:nvPr/>
        </p:nvSpPr>
        <p:spPr>
          <a:xfrm>
            <a:off x="7563329" y="3674881"/>
            <a:ext cx="792205" cy="369332"/>
          </a:xfrm>
          <a:prstGeom prst="rect">
            <a:avLst/>
          </a:prstGeom>
          <a:noFill/>
        </p:spPr>
        <p:txBody>
          <a:bodyPr wrap="none" rtlCol="0">
            <a:spAutoFit/>
          </a:bodyPr>
          <a:lstStyle/>
          <a:p>
            <a:r>
              <a:rPr lang="en-US" dirty="0" smtClean="0"/>
              <a:t>7 digit</a:t>
            </a:r>
            <a:endParaRPr lang="en-US" dirty="0"/>
          </a:p>
        </p:txBody>
      </p:sp>
      <p:sp>
        <p:nvSpPr>
          <p:cNvPr id="16" name="TextBox 15"/>
          <p:cNvSpPr txBox="1"/>
          <p:nvPr/>
        </p:nvSpPr>
        <p:spPr>
          <a:xfrm>
            <a:off x="10039898" y="3006090"/>
            <a:ext cx="792205" cy="369332"/>
          </a:xfrm>
          <a:prstGeom prst="rect">
            <a:avLst/>
          </a:prstGeom>
          <a:noFill/>
        </p:spPr>
        <p:txBody>
          <a:bodyPr wrap="none" rtlCol="0">
            <a:spAutoFit/>
          </a:bodyPr>
          <a:lstStyle/>
          <a:p>
            <a:r>
              <a:rPr lang="en-US" dirty="0" smtClean="0"/>
              <a:t>5 digit</a:t>
            </a:r>
            <a:endParaRPr lang="en-US" dirty="0"/>
          </a:p>
        </p:txBody>
      </p:sp>
    </p:spTree>
    <p:extLst>
      <p:ext uri="{BB962C8B-B14F-4D97-AF65-F5344CB8AC3E}">
        <p14:creationId xmlns:p14="http://schemas.microsoft.com/office/powerpoint/2010/main" val="92285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0" y="377190"/>
            <a:ext cx="9601200" cy="731520"/>
          </a:xfrm>
        </p:spPr>
        <p:txBody>
          <a:bodyPr>
            <a:normAutofit/>
          </a:bodyPr>
          <a:lstStyle/>
          <a:p>
            <a:r>
              <a:rPr lang="en-US" sz="4000" dirty="0" smtClean="0"/>
              <a:t>Network, Broadcast &amp; Host Address</a:t>
            </a:r>
            <a:endParaRPr lang="en-US" sz="4000" dirty="0"/>
          </a:p>
        </p:txBody>
      </p:sp>
      <p:sp>
        <p:nvSpPr>
          <p:cNvPr id="4" name="Rectangle 3"/>
          <p:cNvSpPr/>
          <p:nvPr/>
        </p:nvSpPr>
        <p:spPr>
          <a:xfrm>
            <a:off x="1298671" y="1190344"/>
            <a:ext cx="10085609" cy="1938992"/>
          </a:xfrm>
          <a:prstGeom prst="rect">
            <a:avLst/>
          </a:prstGeom>
        </p:spPr>
        <p:txBody>
          <a:bodyPr wrap="square" lIns="0">
            <a:spAutoFit/>
          </a:bodyPr>
          <a:lstStyle/>
          <a:p>
            <a:pPr marL="273050" marR="271145" indent="-273050" algn="just">
              <a:lnSpc>
                <a:spcPts val="3170"/>
              </a:lnSpc>
              <a:spcBef>
                <a:spcPts val="40"/>
              </a:spcBef>
            </a:pPr>
            <a:r>
              <a:rPr lang="id-ID" sz="2400" dirty="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Network Address:</a:t>
            </a:r>
          </a:p>
          <a:p>
            <a:pPr marL="180975" marR="271145" indent="-180975" algn="just">
              <a:lnSpc>
                <a:spcPts val="3170"/>
              </a:lnSpc>
              <a:spcBef>
                <a:spcPts val="40"/>
              </a:spcBef>
            </a:pPr>
            <a:r>
              <a:rPr lang="id-ID" sz="2400" dirty="0" smtClean="0">
                <a:solidFill>
                  <a:srgbClr val="FF0000"/>
                </a:solidFill>
                <a:latin typeface="Franklin Gothic Medium Cond" pitchFamily="34" charset="0"/>
                <a:ea typeface="Times New Roman"/>
                <a:cs typeface="Franklin Gothic Medium Cond"/>
              </a:rPr>
              <a:t> 	- </a:t>
            </a:r>
            <a:r>
              <a:rPr lang="id-ID" dirty="0" smtClean="0">
                <a:latin typeface="Franklin Gothic Medium Cond" pitchFamily="34" charset="0"/>
                <a:ea typeface="Times New Roman"/>
                <a:cs typeface="Franklin Gothic Medium Cond"/>
              </a:rPr>
              <a:t>Ip address yang seluruh bit hostnya bernilai 0 (nol). </a:t>
            </a:r>
          </a:p>
          <a:p>
            <a:pPr marL="180975" marR="271145" indent="-180975" algn="just">
              <a:lnSpc>
                <a:spcPts val="3170"/>
              </a:lnSpc>
              <a:spcBef>
                <a:spcPts val="40"/>
              </a:spcBef>
            </a:pPr>
            <a:r>
              <a:rPr lang="id-ID" sz="2400" dirty="0">
                <a:solidFill>
                  <a:srgbClr val="FF0000"/>
                </a:solidFill>
                <a:latin typeface="Franklin Gothic Medium Cond" pitchFamily="34" charset="0"/>
                <a:ea typeface="Times New Roman"/>
                <a:cs typeface="Franklin Gothic Medium Cond"/>
              </a:rPr>
              <a:t> </a:t>
            </a:r>
            <a:r>
              <a:rPr lang="id-ID" sz="2400" dirty="0" smtClean="0">
                <a:solidFill>
                  <a:srgbClr val="FF0000"/>
                </a:solidFill>
                <a:latin typeface="Franklin Gothic Medium Cond" pitchFamily="34" charset="0"/>
                <a:ea typeface="Times New Roman"/>
                <a:cs typeface="Franklin Gothic Medium Cond"/>
              </a:rPr>
              <a:t>  - </a:t>
            </a:r>
            <a:r>
              <a:rPr lang="id-ID" dirty="0">
                <a:latin typeface="Franklin Gothic Medium Cond" pitchFamily="34" charset="0"/>
                <a:ea typeface="Times New Roman"/>
                <a:cs typeface="Franklin Gothic Medium Cond"/>
              </a:rPr>
              <a:t>Digunakan untuk menunjukan identitas sebuah jaringan. </a:t>
            </a:r>
            <a:endParaRPr lang="id-ID" dirty="0" smtClean="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dirty="0">
                <a:latin typeface="Franklin Gothic Medium Cond" pitchFamily="34" charset="0"/>
                <a:ea typeface="Times New Roman"/>
                <a:cs typeface="Franklin Gothic Medium Cond"/>
              </a:rPr>
              <a:t> </a:t>
            </a:r>
            <a:r>
              <a:rPr lang="id-ID" dirty="0" smtClean="0">
                <a:latin typeface="Franklin Gothic Medium Cond" pitchFamily="34" charset="0"/>
                <a:ea typeface="Times New Roman"/>
                <a:cs typeface="Franklin Gothic Medium Cond"/>
              </a:rPr>
              <a:t>   </a:t>
            </a:r>
            <a:r>
              <a:rPr lang="id-ID" sz="2400" dirty="0" smtClean="0">
                <a:solidFill>
                  <a:srgbClr val="FF0000"/>
                </a:solidFill>
                <a:latin typeface="Franklin Gothic Medium Cond" pitchFamily="34" charset="0"/>
                <a:ea typeface="Times New Roman"/>
                <a:cs typeface="Franklin Gothic Medium Cond"/>
              </a:rPr>
              <a:t>-</a:t>
            </a:r>
            <a:r>
              <a:rPr lang="id-ID" dirty="0" smtClean="0">
                <a:latin typeface="Franklin Gothic Medium Cond" pitchFamily="34" charset="0"/>
                <a:ea typeface="Times New Roman"/>
                <a:cs typeface="Franklin Gothic Medium Cond"/>
              </a:rPr>
              <a:t> Contoh : </a:t>
            </a:r>
            <a:r>
              <a:rPr lang="id-ID" dirty="0" smtClean="0">
                <a:solidFill>
                  <a:srgbClr val="FF0000"/>
                </a:solidFill>
                <a:latin typeface="Franklin Gothic Medium Cond" pitchFamily="34" charset="0"/>
                <a:ea typeface="Times New Roman"/>
                <a:cs typeface="Franklin Gothic Medium Cond"/>
              </a:rPr>
              <a:t>11000000.10101000.00001010.</a:t>
            </a:r>
            <a:r>
              <a:rPr lang="id-ID" dirty="0" smtClean="0">
                <a:solidFill>
                  <a:srgbClr val="00B050"/>
                </a:solidFill>
                <a:latin typeface="Franklin Gothic Medium Cond" pitchFamily="34" charset="0"/>
                <a:ea typeface="Times New Roman"/>
                <a:cs typeface="Franklin Gothic Medium Cond"/>
              </a:rPr>
              <a:t>00000000 </a:t>
            </a:r>
            <a:r>
              <a:rPr lang="id-ID" dirty="0" smtClean="0">
                <a:latin typeface="Franklin Gothic Medium Cond" pitchFamily="34" charset="0"/>
                <a:ea typeface="Times New Roman"/>
                <a:cs typeface="Franklin Gothic Medium Cond"/>
              </a:rPr>
              <a:t>= </a:t>
            </a:r>
            <a:r>
              <a:rPr lang="id-ID" dirty="0" smtClean="0">
                <a:solidFill>
                  <a:srgbClr val="FF0000"/>
                </a:solidFill>
                <a:latin typeface="Franklin Gothic Medium Cond" pitchFamily="34" charset="0"/>
                <a:ea typeface="Times New Roman"/>
                <a:cs typeface="Franklin Gothic Medium Cond"/>
              </a:rPr>
              <a:t>192.168.10.</a:t>
            </a:r>
            <a:r>
              <a:rPr lang="id-ID" dirty="0" smtClean="0">
                <a:solidFill>
                  <a:srgbClr val="00B050"/>
                </a:solidFill>
                <a:latin typeface="Franklin Gothic Medium Cond" pitchFamily="34" charset="0"/>
                <a:ea typeface="Times New Roman"/>
                <a:cs typeface="Franklin Gothic Medium Cond"/>
              </a:rPr>
              <a:t>0</a:t>
            </a:r>
            <a:endParaRPr lang="id-ID" dirty="0">
              <a:solidFill>
                <a:srgbClr val="00B050"/>
              </a:solidFill>
              <a:latin typeface="Franklin Gothic Medium Cond" pitchFamily="34" charset="0"/>
              <a:ea typeface="Times New Roman"/>
              <a:cs typeface="Franklin Gothic Medium Cond"/>
            </a:endParaRPr>
          </a:p>
          <a:p>
            <a:pPr marL="273050" marR="271145" indent="-273050" algn="just">
              <a:lnSpc>
                <a:spcPts val="1600"/>
              </a:lnSpc>
              <a:spcBef>
                <a:spcPts val="40"/>
              </a:spcBef>
            </a:pPr>
            <a:r>
              <a:rPr lang="id-ID" sz="2400" dirty="0">
                <a:latin typeface="Franklin Gothic Medium Cond" pitchFamily="34" charset="0"/>
                <a:ea typeface="Times New Roman"/>
                <a:cs typeface="Franklin Gothic Medium Cond"/>
              </a:rPr>
              <a:t>	</a:t>
            </a:r>
            <a:endParaRPr lang="id-ID" sz="2000" dirty="0">
              <a:latin typeface="Franklin Gothic Medium Cond" pitchFamily="34" charset="0"/>
              <a:ea typeface="Times New Roman"/>
              <a:cs typeface="Franklin Gothic Medium Cond"/>
            </a:endParaRPr>
          </a:p>
        </p:txBody>
      </p:sp>
      <p:sp>
        <p:nvSpPr>
          <p:cNvPr id="5" name="Rectangle 4"/>
          <p:cNvSpPr/>
          <p:nvPr/>
        </p:nvSpPr>
        <p:spPr>
          <a:xfrm>
            <a:off x="1198064" y="2939930"/>
            <a:ext cx="10186216" cy="1733808"/>
          </a:xfrm>
          <a:prstGeom prst="rect">
            <a:avLst/>
          </a:prstGeom>
        </p:spPr>
        <p:txBody>
          <a:bodyPr wrap="square">
            <a:spAutoFit/>
          </a:bodyPr>
          <a:lstStyle/>
          <a:p>
            <a:pPr marL="177800" indent="-177800" algn="just">
              <a:lnSpc>
                <a:spcPts val="3170"/>
              </a:lnSpc>
            </a:pP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Broadcast Address</a:t>
            </a:r>
          </a:p>
          <a:p>
            <a:pPr marL="180975" marR="271145" indent="-1809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 </a:t>
            </a:r>
            <a:r>
              <a:rPr lang="id-ID" dirty="0">
                <a:latin typeface="Franklin Gothic Medium Cond" pitchFamily="34" charset="0"/>
                <a:ea typeface="Times New Roman"/>
                <a:cs typeface="Franklin Gothic Medium Cond"/>
              </a:rPr>
              <a:t>Ip address yang seluruh bit hostnya bernilai </a:t>
            </a:r>
            <a:r>
              <a:rPr lang="id-ID" dirty="0" smtClean="0">
                <a:latin typeface="Franklin Gothic Medium Cond" pitchFamily="34" charset="0"/>
                <a:ea typeface="Times New Roman"/>
                <a:cs typeface="Franklin Gothic Medium Cond"/>
              </a:rPr>
              <a:t>1 (satu). </a:t>
            </a:r>
            <a:endParaRPr lang="id-ID" dirty="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a:t>
            </a:r>
            <a:r>
              <a:rPr lang="id-ID" sz="3200" dirty="0">
                <a:solidFill>
                  <a:srgbClr val="FF0000"/>
                </a:solidFill>
                <a:latin typeface="Franklin Gothic Medium Cond" pitchFamily="34" charset="0"/>
                <a:ea typeface="Times New Roman"/>
                <a:cs typeface="Franklin Gothic Medium Cond"/>
              </a:rPr>
              <a:t>- </a:t>
            </a:r>
            <a:r>
              <a:rPr lang="id-ID" dirty="0">
                <a:latin typeface="Franklin Gothic Medium Cond" pitchFamily="34" charset="0"/>
                <a:ea typeface="Times New Roman"/>
                <a:cs typeface="Franklin Gothic Medium Cond"/>
              </a:rPr>
              <a:t>Digunakan untuk </a:t>
            </a:r>
            <a:r>
              <a:rPr lang="id-ID" dirty="0" smtClean="0">
                <a:latin typeface="Franklin Gothic Medium Cond" pitchFamily="34" charset="0"/>
                <a:ea typeface="Times New Roman"/>
                <a:cs typeface="Franklin Gothic Medium Cond"/>
              </a:rPr>
              <a:t>mengirimkan data ke semua host pada jaringan. </a:t>
            </a:r>
            <a:endParaRPr lang="id-ID" dirty="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sz="2400" dirty="0" smtClean="0">
                <a:latin typeface="Franklin Gothic Medium Cond" pitchFamily="34" charset="0"/>
                <a:ea typeface="Times New Roman"/>
                <a:cs typeface="Franklin Gothic Medium Cond"/>
              </a:rPr>
              <a:t>   </a:t>
            </a:r>
            <a:r>
              <a:rPr lang="id-ID" sz="3200" dirty="0">
                <a:solidFill>
                  <a:srgbClr val="FF0000"/>
                </a:solidFill>
                <a:latin typeface="Franklin Gothic Medium Cond" pitchFamily="34" charset="0"/>
                <a:ea typeface="Times New Roman"/>
                <a:cs typeface="Franklin Gothic Medium Cond"/>
              </a:rPr>
              <a:t>-</a:t>
            </a:r>
            <a:r>
              <a:rPr lang="id-ID" sz="2400" dirty="0">
                <a:latin typeface="Franklin Gothic Medium Cond" pitchFamily="34" charset="0"/>
                <a:ea typeface="Times New Roman"/>
                <a:cs typeface="Franklin Gothic Medium Cond"/>
              </a:rPr>
              <a:t> </a:t>
            </a:r>
            <a:r>
              <a:rPr lang="id-ID" dirty="0">
                <a:latin typeface="Franklin Gothic Medium Cond" pitchFamily="34" charset="0"/>
                <a:ea typeface="Times New Roman"/>
                <a:cs typeface="Franklin Gothic Medium Cond"/>
              </a:rPr>
              <a:t>Contoh : </a:t>
            </a:r>
            <a:r>
              <a:rPr lang="id-ID" dirty="0" smtClean="0">
                <a:solidFill>
                  <a:srgbClr val="FF0000"/>
                </a:solidFill>
                <a:latin typeface="Franklin Gothic Medium Cond" pitchFamily="34" charset="0"/>
                <a:ea typeface="Times New Roman"/>
                <a:cs typeface="Franklin Gothic Medium Cond"/>
              </a:rPr>
              <a:t>11000000.10101000.</a:t>
            </a:r>
            <a:r>
              <a:rPr lang="id-ID" dirty="0" smtClean="0">
                <a:solidFill>
                  <a:srgbClr val="00B050"/>
                </a:solidFill>
                <a:latin typeface="Franklin Gothic Medium Cond" pitchFamily="34" charset="0"/>
                <a:ea typeface="Times New Roman"/>
                <a:cs typeface="Franklin Gothic Medium Cond"/>
              </a:rPr>
              <a:t>11111111 </a:t>
            </a:r>
            <a:r>
              <a:rPr lang="id-ID" dirty="0">
                <a:latin typeface="Franklin Gothic Medium Cond" pitchFamily="34" charset="0"/>
                <a:ea typeface="Times New Roman"/>
                <a:cs typeface="Franklin Gothic Medium Cond"/>
              </a:rPr>
              <a:t>= </a:t>
            </a:r>
            <a:r>
              <a:rPr lang="id-ID" dirty="0" smtClean="0">
                <a:solidFill>
                  <a:srgbClr val="FF0000"/>
                </a:solidFill>
                <a:latin typeface="Franklin Gothic Medium Cond" pitchFamily="34" charset="0"/>
                <a:ea typeface="Times New Roman"/>
                <a:cs typeface="Franklin Gothic Medium Cond"/>
              </a:rPr>
              <a:t>192.168.10.</a:t>
            </a:r>
            <a:r>
              <a:rPr lang="id-ID" dirty="0" smtClean="0">
                <a:solidFill>
                  <a:srgbClr val="00B050"/>
                </a:solidFill>
                <a:latin typeface="Franklin Gothic Medium Cond" pitchFamily="34" charset="0"/>
                <a:ea typeface="Times New Roman"/>
                <a:cs typeface="Franklin Gothic Medium Cond"/>
              </a:rPr>
              <a:t>255</a:t>
            </a:r>
            <a:endParaRPr lang="id-ID" sz="2400" dirty="0">
              <a:latin typeface="Franklin Gothic Medium Cond" pitchFamily="34" charset="0"/>
              <a:ea typeface="Times New Roman"/>
              <a:cs typeface="Franklin Gothic Medium Cond"/>
            </a:endParaRPr>
          </a:p>
        </p:txBody>
      </p:sp>
      <p:sp>
        <p:nvSpPr>
          <p:cNvPr id="6" name="Rectangle 5"/>
          <p:cNvSpPr/>
          <p:nvPr/>
        </p:nvSpPr>
        <p:spPr>
          <a:xfrm>
            <a:off x="1198064" y="4771150"/>
            <a:ext cx="10186216" cy="1733808"/>
          </a:xfrm>
          <a:prstGeom prst="rect">
            <a:avLst/>
          </a:prstGeom>
        </p:spPr>
        <p:txBody>
          <a:bodyPr wrap="square">
            <a:spAutoFit/>
          </a:bodyPr>
          <a:lstStyle/>
          <a:p>
            <a:pPr marL="177800" indent="-177800" algn="just">
              <a:lnSpc>
                <a:spcPts val="3170"/>
              </a:lnSpc>
            </a:pPr>
            <a:r>
              <a:rPr lang="id-ID" sz="24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pitchFamily="34" charset="0"/>
                <a:ea typeface="Times New Roman"/>
                <a:cs typeface="Franklin Gothic Medium Cond"/>
              </a:rPr>
              <a:t>Host Address</a:t>
            </a:r>
          </a:p>
          <a:p>
            <a:pPr marL="447675" marR="271145" indent="-4476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 </a:t>
            </a:r>
            <a:r>
              <a:rPr lang="id-ID" dirty="0">
                <a:latin typeface="Franklin Gothic Medium Cond" pitchFamily="34" charset="0"/>
                <a:ea typeface="Times New Roman"/>
                <a:cs typeface="Franklin Gothic Medium Cond"/>
              </a:rPr>
              <a:t>Ip address yang </a:t>
            </a:r>
            <a:r>
              <a:rPr lang="id-ID" dirty="0" smtClean="0">
                <a:latin typeface="Franklin Gothic Medium Cond" pitchFamily="34" charset="0"/>
                <a:ea typeface="Times New Roman"/>
                <a:cs typeface="Franklin Gothic Medium Cond"/>
              </a:rPr>
              <a:t>tidak seluruh bit </a:t>
            </a:r>
            <a:r>
              <a:rPr lang="id-ID" dirty="0">
                <a:latin typeface="Franklin Gothic Medium Cond" pitchFamily="34" charset="0"/>
                <a:ea typeface="Times New Roman"/>
                <a:cs typeface="Franklin Gothic Medium Cond"/>
              </a:rPr>
              <a:t>hostnya </a:t>
            </a:r>
            <a:r>
              <a:rPr lang="id-ID" dirty="0" smtClean="0">
                <a:latin typeface="Franklin Gothic Medium Cond" pitchFamily="34" charset="0"/>
                <a:ea typeface="Times New Roman"/>
                <a:cs typeface="Franklin Gothic Medium Cond"/>
              </a:rPr>
              <a:t>bernilai 1 (satu) atau bernilai 0 (nol), Atau IP Address  selain Network Address dan Broadcast Address</a:t>
            </a:r>
            <a:r>
              <a:rPr lang="en-US" dirty="0" smtClean="0">
                <a:latin typeface="Franklin Gothic Medium Cond" pitchFamily="34" charset="0"/>
                <a:ea typeface="Times New Roman"/>
                <a:cs typeface="Franklin Gothic Medium Cond"/>
              </a:rPr>
              <a:t>.</a:t>
            </a:r>
            <a:r>
              <a:rPr lang="id-ID" dirty="0" smtClean="0">
                <a:latin typeface="Franklin Gothic Medium Cond" pitchFamily="34" charset="0"/>
                <a:ea typeface="Times New Roman"/>
                <a:cs typeface="Franklin Gothic Medium Cond"/>
              </a:rPr>
              <a:t> </a:t>
            </a:r>
            <a:endParaRPr lang="id-ID" dirty="0">
              <a:latin typeface="Franklin Gothic Medium Cond" pitchFamily="34" charset="0"/>
              <a:ea typeface="Times New Roman"/>
              <a:cs typeface="Franklin Gothic Medium Cond"/>
            </a:endParaRPr>
          </a:p>
          <a:p>
            <a:pPr marL="180975" marR="271145" indent="-180975" algn="just">
              <a:lnSpc>
                <a:spcPts val="3170"/>
              </a:lnSpc>
              <a:spcBef>
                <a:spcPts val="40"/>
              </a:spcBef>
            </a:pPr>
            <a:r>
              <a:rPr lang="id-ID" sz="3200" dirty="0" smtClean="0">
                <a:solidFill>
                  <a:srgbClr val="FF0000"/>
                </a:solidFill>
                <a:latin typeface="Franklin Gothic Medium Cond" pitchFamily="34" charset="0"/>
                <a:ea typeface="Times New Roman"/>
                <a:cs typeface="Franklin Gothic Medium Cond"/>
              </a:rPr>
              <a:t>  </a:t>
            </a:r>
            <a:r>
              <a:rPr lang="id-ID" sz="3200" dirty="0">
                <a:solidFill>
                  <a:srgbClr val="FF0000"/>
                </a:solidFill>
                <a:latin typeface="Franklin Gothic Medium Cond" pitchFamily="34" charset="0"/>
                <a:ea typeface="Times New Roman"/>
                <a:cs typeface="Franklin Gothic Medium Cond"/>
              </a:rPr>
              <a:t>- </a:t>
            </a:r>
            <a:r>
              <a:rPr lang="id-ID" dirty="0">
                <a:latin typeface="Franklin Gothic Medium Cond" pitchFamily="34" charset="0"/>
                <a:ea typeface="Times New Roman"/>
                <a:cs typeface="Franklin Gothic Medium Cond"/>
              </a:rPr>
              <a:t>Digunakan untuk </a:t>
            </a:r>
            <a:r>
              <a:rPr lang="id-ID" dirty="0" smtClean="0">
                <a:latin typeface="Franklin Gothic Medium Cond" pitchFamily="34" charset="0"/>
                <a:ea typeface="Times New Roman"/>
                <a:cs typeface="Franklin Gothic Medium Cond"/>
              </a:rPr>
              <a:t>sebagai alamat valid dari berbagi perangkat jaringan. </a:t>
            </a:r>
            <a:endParaRPr lang="id-ID" dirty="0">
              <a:latin typeface="Franklin Gothic Medium Cond" pitchFamily="34" charset="0"/>
              <a:ea typeface="Times New Roman"/>
              <a:cs typeface="Franklin Gothic Medium Cond"/>
            </a:endParaRPr>
          </a:p>
        </p:txBody>
      </p:sp>
    </p:spTree>
    <p:extLst>
      <p:ext uri="{BB962C8B-B14F-4D97-AF65-F5344CB8AC3E}">
        <p14:creationId xmlns:p14="http://schemas.microsoft.com/office/powerpoint/2010/main" val="24974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Subnetting</a:t>
            </a:r>
            <a:endParaRPr lang="en-US" dirty="0"/>
          </a:p>
        </p:txBody>
      </p:sp>
      <p:sp>
        <p:nvSpPr>
          <p:cNvPr id="3" name="Content Placeholder 2"/>
          <p:cNvSpPr>
            <a:spLocks noGrp="1"/>
          </p:cNvSpPr>
          <p:nvPr>
            <p:ph idx="1"/>
          </p:nvPr>
        </p:nvSpPr>
        <p:spPr>
          <a:xfrm>
            <a:off x="1371600" y="1556657"/>
            <a:ext cx="9601200" cy="4833257"/>
          </a:xfrm>
        </p:spPr>
        <p:txBody>
          <a:bodyPr>
            <a:normAutofit/>
          </a:bodyPr>
          <a:lstStyle/>
          <a:p>
            <a:r>
              <a:rPr lang="en-US" dirty="0" err="1" smtClean="0"/>
              <a:t>Subetting</a:t>
            </a:r>
            <a:r>
              <a:rPr lang="en-US" dirty="0" smtClean="0"/>
              <a:t> </a:t>
            </a:r>
            <a:r>
              <a:rPr lang="en-US" dirty="0" err="1" smtClean="0"/>
              <a:t>adalah</a:t>
            </a:r>
            <a:r>
              <a:rPr lang="en-US" dirty="0" smtClean="0"/>
              <a:t> proses </a:t>
            </a:r>
            <a:r>
              <a:rPr lang="en-US" dirty="0" err="1" smtClean="0"/>
              <a:t>membagi</a:t>
            </a:r>
            <a:r>
              <a:rPr lang="en-US" dirty="0" smtClean="0"/>
              <a:t> </a:t>
            </a:r>
            <a:r>
              <a:rPr lang="en-US" dirty="0" err="1" smtClean="0"/>
              <a:t>sebuah</a:t>
            </a:r>
            <a:r>
              <a:rPr lang="en-US" dirty="0" smtClean="0"/>
              <a:t> network </a:t>
            </a:r>
            <a:r>
              <a:rPr lang="en-US" dirty="0" err="1" smtClean="0"/>
              <a:t>menjadi</a:t>
            </a:r>
            <a:r>
              <a:rPr lang="en-US" dirty="0" smtClean="0"/>
              <a:t> </a:t>
            </a:r>
            <a:r>
              <a:rPr lang="en-US" dirty="0" err="1" smtClean="0"/>
              <a:t>beberapa</a:t>
            </a:r>
            <a:r>
              <a:rPr lang="en-US" dirty="0" smtClean="0"/>
              <a:t> sub network </a:t>
            </a:r>
            <a:r>
              <a:rPr lang="en-US" dirty="0" err="1" smtClean="0"/>
              <a:t>atau</a:t>
            </a:r>
            <a:r>
              <a:rPr lang="en-US" dirty="0" smtClean="0"/>
              <a:t> proses </a:t>
            </a:r>
            <a:r>
              <a:rPr lang="en-US" dirty="0" err="1" smtClean="0"/>
              <a:t>memecah</a:t>
            </a:r>
            <a:r>
              <a:rPr lang="en-US" dirty="0" smtClean="0"/>
              <a:t> </a:t>
            </a:r>
            <a:r>
              <a:rPr lang="en-US" dirty="0" err="1" smtClean="0"/>
              <a:t>suatu</a:t>
            </a:r>
            <a:r>
              <a:rPr lang="en-US" dirty="0" smtClean="0"/>
              <a:t> IP </a:t>
            </a:r>
            <a:r>
              <a:rPr lang="en-US" dirty="0" err="1" smtClean="0"/>
              <a:t>jaringan</a:t>
            </a:r>
            <a:r>
              <a:rPr lang="en-US" dirty="0" smtClean="0"/>
              <a:t> </a:t>
            </a:r>
            <a:r>
              <a:rPr lang="en-US" dirty="0" err="1" smtClean="0"/>
              <a:t>menjadi</a:t>
            </a:r>
            <a:r>
              <a:rPr lang="en-US" dirty="0" smtClean="0"/>
              <a:t> sub </a:t>
            </a:r>
            <a:r>
              <a:rPr lang="en-US" dirty="0" err="1" smtClean="0"/>
              <a:t>jaringan</a:t>
            </a:r>
            <a:r>
              <a:rPr lang="en-US" dirty="0" smtClean="0"/>
              <a:t> yang </a:t>
            </a:r>
            <a:r>
              <a:rPr lang="en-US" dirty="0" err="1" smtClean="0"/>
              <a:t>lebih</a:t>
            </a:r>
            <a:r>
              <a:rPr lang="en-US" dirty="0" smtClean="0"/>
              <a:t> </a:t>
            </a:r>
            <a:r>
              <a:rPr lang="en-US" dirty="0" err="1" smtClean="0"/>
              <a:t>kecil</a:t>
            </a:r>
            <a:r>
              <a:rPr lang="en-US" dirty="0" smtClean="0"/>
              <a:t> yang </a:t>
            </a:r>
            <a:r>
              <a:rPr lang="en-US" dirty="0" err="1" smtClean="0"/>
              <a:t>disebut</a:t>
            </a:r>
            <a:r>
              <a:rPr lang="en-US" dirty="0" smtClean="0"/>
              <a:t> </a:t>
            </a:r>
            <a:r>
              <a:rPr lang="en-US" dirty="0" err="1" smtClean="0"/>
              <a:t>dengan</a:t>
            </a:r>
            <a:r>
              <a:rPr lang="en-US" dirty="0" smtClean="0"/>
              <a:t> subnet.</a:t>
            </a:r>
          </a:p>
          <a:p>
            <a:r>
              <a:rPr lang="en-US" dirty="0" err="1" smtClean="0"/>
              <a:t>Alasan</a:t>
            </a:r>
            <a:r>
              <a:rPr lang="en-US" dirty="0" smtClean="0"/>
              <a:t> </a:t>
            </a:r>
            <a:r>
              <a:rPr lang="en-US" dirty="0" err="1" smtClean="0"/>
              <a:t>perlunya</a:t>
            </a:r>
            <a:r>
              <a:rPr lang="en-US" dirty="0" smtClean="0"/>
              <a:t> </a:t>
            </a:r>
            <a:r>
              <a:rPr lang="en-US" dirty="0" err="1" smtClean="0"/>
              <a:t>dibentuk</a:t>
            </a:r>
            <a:r>
              <a:rPr lang="en-US" dirty="0" smtClean="0"/>
              <a:t> </a:t>
            </a:r>
            <a:r>
              <a:rPr lang="en-US" dirty="0" err="1" smtClean="0"/>
              <a:t>subnetting</a:t>
            </a:r>
            <a:r>
              <a:rPr lang="en-US" dirty="0" smtClean="0"/>
              <a:t> </a:t>
            </a:r>
            <a:r>
              <a:rPr lang="en-US" dirty="0" err="1" smtClean="0"/>
              <a:t>yaitu</a:t>
            </a:r>
            <a:r>
              <a:rPr lang="en-US" dirty="0" smtClean="0"/>
              <a:t> :</a:t>
            </a:r>
          </a:p>
          <a:p>
            <a:pPr lvl="1"/>
            <a:r>
              <a:rPr lang="en-US" dirty="0" err="1" smtClean="0"/>
              <a:t>Memudahkan</a:t>
            </a:r>
            <a:r>
              <a:rPr lang="en-US" dirty="0" smtClean="0"/>
              <a:t> </a:t>
            </a:r>
            <a:r>
              <a:rPr lang="en-US" dirty="0" err="1" smtClean="0"/>
              <a:t>pengelolaan</a:t>
            </a:r>
            <a:r>
              <a:rPr lang="en-US" dirty="0" smtClean="0"/>
              <a:t> </a:t>
            </a:r>
            <a:r>
              <a:rPr lang="en-US" dirty="0" err="1" smtClean="0"/>
              <a:t>jaringan</a:t>
            </a:r>
            <a:endParaRPr lang="en-US" dirty="0" smtClean="0"/>
          </a:p>
          <a:p>
            <a:pPr lvl="1"/>
            <a:r>
              <a:rPr lang="en-US" dirty="0" err="1" smtClean="0"/>
              <a:t>Mereduksi</a:t>
            </a:r>
            <a:r>
              <a:rPr lang="en-US" dirty="0" smtClean="0"/>
              <a:t> traffic yang </a:t>
            </a:r>
            <a:r>
              <a:rPr lang="en-US" dirty="0" err="1" smtClean="0"/>
              <a:t>disebabkan</a:t>
            </a:r>
            <a:r>
              <a:rPr lang="en-US" dirty="0" smtClean="0"/>
              <a:t> </a:t>
            </a:r>
            <a:r>
              <a:rPr lang="en-US" dirty="0" err="1" smtClean="0"/>
              <a:t>oleh</a:t>
            </a:r>
            <a:r>
              <a:rPr lang="en-US" dirty="0" smtClean="0"/>
              <a:t> broadcast </a:t>
            </a:r>
            <a:r>
              <a:rPr lang="en-US" dirty="0" err="1" smtClean="0"/>
              <a:t>maupun</a:t>
            </a:r>
            <a:r>
              <a:rPr lang="en-US" dirty="0" smtClean="0"/>
              <a:t> </a:t>
            </a:r>
            <a:r>
              <a:rPr lang="en-US" dirty="0" err="1" smtClean="0"/>
              <a:t>benturan</a:t>
            </a:r>
            <a:r>
              <a:rPr lang="en-US" dirty="0" smtClean="0"/>
              <a:t> (collision)</a:t>
            </a:r>
            <a:endParaRPr lang="en-US" dirty="0"/>
          </a:p>
          <a:p>
            <a:r>
              <a:rPr lang="en-US" dirty="0" err="1" smtClean="0"/>
              <a:t>Prosedur</a:t>
            </a:r>
            <a:r>
              <a:rPr lang="en-US" dirty="0" smtClean="0"/>
              <a:t> </a:t>
            </a:r>
            <a:r>
              <a:rPr lang="en-US" dirty="0" err="1"/>
              <a:t>subnetting</a:t>
            </a:r>
            <a:r>
              <a:rPr lang="en-US" dirty="0"/>
              <a:t> </a:t>
            </a:r>
            <a:r>
              <a:rPr lang="en-US" dirty="0" err="1"/>
              <a:t>dilakukan</a:t>
            </a:r>
            <a:r>
              <a:rPr lang="en-US" dirty="0"/>
              <a:t> </a:t>
            </a:r>
            <a:r>
              <a:rPr lang="en-US" dirty="0" err="1"/>
              <a:t>dengan</a:t>
            </a:r>
            <a:r>
              <a:rPr lang="en-US" dirty="0"/>
              <a:t> </a:t>
            </a:r>
            <a:r>
              <a:rPr lang="en-US" dirty="0" err="1"/>
              <a:t>memakai</a:t>
            </a:r>
            <a:r>
              <a:rPr lang="en-US" dirty="0"/>
              <a:t> </a:t>
            </a:r>
            <a:r>
              <a:rPr lang="en-US" dirty="0" err="1"/>
              <a:t>nilai</a:t>
            </a:r>
            <a:r>
              <a:rPr lang="en-US" dirty="0"/>
              <a:t> CIDR (Classless Inter-Domain Routing).</a:t>
            </a:r>
          </a:p>
          <a:p>
            <a:pPr marL="0" indent="0">
              <a:buNone/>
            </a:pPr>
            <a:endParaRPr lang="en-US" dirty="0" smtClean="0"/>
          </a:p>
          <a:p>
            <a:pPr marL="0" indent="0">
              <a:buNone/>
            </a:pPr>
            <a:endParaRPr lang="en-US" dirty="0" smtClean="0"/>
          </a:p>
        </p:txBody>
      </p:sp>
      <p:pic>
        <p:nvPicPr>
          <p:cNvPr id="1028" name="Picture 4" descr="Image result for subnet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861" y="4413762"/>
            <a:ext cx="2882136" cy="183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387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a:xfrm>
            <a:off x="2266949" y="1774951"/>
            <a:ext cx="8407893" cy="4407408"/>
          </a:xfrm>
        </p:spPr>
        <p:txBody>
          <a:bodyPr/>
          <a:lstStyle/>
          <a:p>
            <a:endParaRPr lang="en-US" dirty="0"/>
          </a:p>
        </p:txBody>
      </p:sp>
      <p:sp>
        <p:nvSpPr>
          <p:cNvPr id="5" name="Footer Placeholder 2"/>
          <p:cNvSpPr>
            <a:spLocks noGrp="1"/>
          </p:cNvSpPr>
          <p:nvPr>
            <p:ph type="ftr" sz="quarter" idx="11"/>
          </p:nvPr>
        </p:nvSpPr>
        <p:spPr>
          <a:xfrm>
            <a:off x="4933950" y="6412230"/>
            <a:ext cx="3352800" cy="274320"/>
          </a:xfrm>
        </p:spPr>
        <p:txBody>
          <a:bodyPr/>
          <a:lstStyle/>
          <a:p>
            <a:r>
              <a:rPr lang="en-US" smtClean="0"/>
              <a:t>dewi.hw@gmail.com</a:t>
            </a:r>
            <a:endParaRPr lang="en-US"/>
          </a:p>
        </p:txBody>
      </p:sp>
      <p:sp>
        <p:nvSpPr>
          <p:cNvPr id="6" name="Title 3"/>
          <p:cNvSpPr>
            <a:spLocks noGrp="1"/>
          </p:cNvSpPr>
          <p:nvPr>
            <p:ph type="title"/>
          </p:nvPr>
        </p:nvSpPr>
        <p:spPr>
          <a:xfrm>
            <a:off x="2266950" y="184397"/>
            <a:ext cx="8381260" cy="1054394"/>
          </a:xfrm>
        </p:spPr>
        <p:txBody>
          <a:bodyPr/>
          <a:lstStyle/>
          <a:p>
            <a:r>
              <a:rPr lang="id-ID"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OSI 7 LAYER -</a:t>
            </a:r>
            <a:r>
              <a:rPr lang="id-ID"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id-ID" sz="2400" b="1"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Aliran </a:t>
            </a:r>
            <a:r>
              <a:rPr lang="id-ID" sz="2400" b="1"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Data</a:t>
            </a:r>
            <a:endParaRPr lang="en-US" dirty="0">
              <a:solidFill>
                <a:srgbClr val="FFFF00"/>
              </a:solidFill>
            </a:endParaRPr>
          </a:p>
        </p:txBody>
      </p:sp>
      <p:sp>
        <p:nvSpPr>
          <p:cNvPr id="7" name="Rectangle 6"/>
          <p:cNvSpPr/>
          <p:nvPr/>
        </p:nvSpPr>
        <p:spPr>
          <a:xfrm>
            <a:off x="2137470" y="2260744"/>
            <a:ext cx="3240360" cy="2872581"/>
          </a:xfrm>
          <a:prstGeom prst="rect">
            <a:avLst/>
          </a:prstGeom>
        </p:spPr>
        <p:txBody>
          <a:bodyPr wrap="square" lIns="0" tIns="0" rIns="0" bIns="0">
            <a:spAutoFit/>
          </a:bodyPr>
          <a:lstStyle/>
          <a:p>
            <a:pPr marL="273050" indent="-273050">
              <a:lnSpc>
                <a:spcPts val="3170"/>
              </a:lnSpc>
              <a:spcAft>
                <a:spcPts val="0"/>
              </a:spcAft>
            </a:pPr>
            <a:r>
              <a:rPr lang="id-ID" sz="2800" dirty="0" smtClean="0">
                <a:solidFill>
                  <a:srgbClr val="FF9900"/>
                </a:solidFill>
                <a:latin typeface="Franklin Gothic Medium Cond" pitchFamily="34" charset="0"/>
                <a:ea typeface="Times New Roman"/>
                <a:cs typeface="Franklin Gothic Medium Cond"/>
              </a:rPr>
              <a:t>▪ </a:t>
            </a:r>
            <a:r>
              <a:rPr lang="id-ID" sz="2400" dirty="0" smtClean="0">
                <a:latin typeface="Franklin Gothic Medium Cond"/>
                <a:ea typeface="Times New Roman"/>
                <a:cs typeface="Franklin Gothic Medium Cond"/>
              </a:rPr>
              <a:t>Proses komunikasi terbagi </a:t>
            </a:r>
            <a:r>
              <a:rPr lang="id-ID" sz="2400" dirty="0">
                <a:latin typeface="Franklin Gothic Medium Cond"/>
                <a:ea typeface="Times New Roman"/>
                <a:cs typeface="Franklin Gothic Medium Cond"/>
              </a:rPr>
              <a:t>menjadi 7 </a:t>
            </a:r>
            <a:r>
              <a:rPr lang="id-ID" sz="2400" dirty="0" smtClean="0">
                <a:latin typeface="Franklin Gothic Medium Cond"/>
                <a:ea typeface="Times New Roman"/>
                <a:cs typeface="Franklin Gothic Medium Cond"/>
              </a:rPr>
              <a:t>  lapisan yang </a:t>
            </a:r>
            <a:r>
              <a:rPr lang="id-ID" sz="2400" dirty="0">
                <a:latin typeface="Franklin Gothic Medium Cond"/>
                <a:ea typeface="Times New Roman"/>
                <a:cs typeface="Franklin Gothic Medium Cond"/>
              </a:rPr>
              <a:t>disebut </a:t>
            </a:r>
            <a:r>
              <a:rPr lang="id-ID" sz="2400" dirty="0" smtClean="0">
                <a:latin typeface="Franklin Gothic Medium Cond"/>
                <a:ea typeface="Times New Roman"/>
                <a:cs typeface="Franklin Gothic Medium Cond"/>
              </a:rPr>
              <a:t>7</a:t>
            </a:r>
            <a:r>
              <a:rPr lang="en-AU" sz="2400" dirty="0" smtClean="0">
                <a:latin typeface="Franklin Gothic Medium Cond"/>
                <a:ea typeface="Times New Roman"/>
                <a:cs typeface="Franklin Gothic Medium Cond"/>
              </a:rPr>
              <a:t> </a:t>
            </a:r>
            <a:r>
              <a:rPr lang="id-ID" sz="2400" dirty="0" smtClean="0">
                <a:latin typeface="Franklin Gothic Medium Cond"/>
                <a:ea typeface="Times New Roman"/>
                <a:cs typeface="Franklin Gothic Medium Cond"/>
              </a:rPr>
              <a:t>Layer OSI (</a:t>
            </a:r>
            <a:r>
              <a:rPr lang="id-ID" sz="2400" dirty="0" smtClean="0">
                <a:solidFill>
                  <a:srgbClr val="FF0000"/>
                </a:solidFill>
                <a:latin typeface="Franklin Gothic Medium Cond"/>
                <a:ea typeface="Times New Roman"/>
                <a:cs typeface="Franklin Gothic Medium Cond"/>
              </a:rPr>
              <a:t>Open </a:t>
            </a:r>
            <a:r>
              <a:rPr lang="id-ID" sz="2400" dirty="0">
                <a:solidFill>
                  <a:srgbClr val="FF0000"/>
                </a:solidFill>
                <a:latin typeface="Franklin Gothic Medium Cond"/>
                <a:ea typeface="Times New Roman"/>
                <a:cs typeface="Franklin Gothic Medium Cond"/>
              </a:rPr>
              <a:t>System Interconnection</a:t>
            </a:r>
            <a:r>
              <a:rPr lang="id-ID" sz="2400" dirty="0">
                <a:latin typeface="Franklin Gothic Medium Cond"/>
                <a:ea typeface="Times New Roman"/>
                <a:cs typeface="Franklin Gothic Medium Cond"/>
              </a:rPr>
              <a:t>) dan </a:t>
            </a:r>
            <a:r>
              <a:rPr lang="id-ID" sz="2400" dirty="0" smtClean="0">
                <a:latin typeface="Franklin Gothic Medium Cond"/>
                <a:ea typeface="Times New Roman"/>
                <a:cs typeface="Franklin Gothic Medium Cond"/>
              </a:rPr>
              <a:t>menjadi konsep </a:t>
            </a:r>
            <a:r>
              <a:rPr lang="id-ID" sz="2400" dirty="0">
                <a:latin typeface="Franklin Gothic Medium Cond"/>
                <a:ea typeface="Times New Roman"/>
                <a:cs typeface="Franklin Gothic Medium Cond"/>
              </a:rPr>
              <a:t>standar komunikasi </a:t>
            </a:r>
            <a:r>
              <a:rPr lang="id-ID" sz="2400" dirty="0" smtClean="0">
                <a:latin typeface="Franklin Gothic Medium Cond"/>
                <a:ea typeface="Times New Roman"/>
                <a:cs typeface="Franklin Gothic Medium Cond"/>
              </a:rPr>
              <a:t>jaringan.</a:t>
            </a:r>
            <a:r>
              <a:rPr lang="en-AU" sz="2400" dirty="0" smtClean="0">
                <a:latin typeface="Franklin Gothic Medium Cond"/>
                <a:ea typeface="Times New Roman"/>
                <a:cs typeface="Franklin Gothic Medium Cond"/>
              </a:rPr>
              <a:t> </a:t>
            </a:r>
            <a:endParaRPr lang="id-ID" sz="2400" dirty="0">
              <a:latin typeface="Franklin Gothic Medium Cond"/>
              <a:ea typeface="Times New Roman"/>
              <a:cs typeface="Franklin Gothic Medium Cond"/>
            </a:endParaRPr>
          </a:p>
        </p:txBody>
      </p:sp>
      <p:sp>
        <p:nvSpPr>
          <p:cNvPr id="8" name="Rectangle 7"/>
          <p:cNvSpPr/>
          <p:nvPr/>
        </p:nvSpPr>
        <p:spPr>
          <a:xfrm>
            <a:off x="5593854" y="230021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APPLICATION</a:t>
            </a:r>
            <a:endParaRPr lang="id-ID" dirty="0">
              <a:latin typeface="Franklin Gothic Medium Cond" pitchFamily="34" charset="0"/>
            </a:endParaRPr>
          </a:p>
        </p:txBody>
      </p:sp>
      <p:sp>
        <p:nvSpPr>
          <p:cNvPr id="9" name="Rectangle 8"/>
          <p:cNvSpPr/>
          <p:nvPr/>
        </p:nvSpPr>
        <p:spPr>
          <a:xfrm>
            <a:off x="9041153" y="2310667"/>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APPLICATION</a:t>
            </a:r>
            <a:endParaRPr lang="id-ID" dirty="0"/>
          </a:p>
        </p:txBody>
      </p:sp>
      <p:sp>
        <p:nvSpPr>
          <p:cNvPr id="10" name="Rectangle 9"/>
          <p:cNvSpPr/>
          <p:nvPr/>
        </p:nvSpPr>
        <p:spPr>
          <a:xfrm>
            <a:off x="5593854" y="285272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PRESENTATION</a:t>
            </a:r>
            <a:endParaRPr lang="id-ID" dirty="0">
              <a:latin typeface="Franklin Gothic Medium Cond" pitchFamily="34" charset="0"/>
            </a:endParaRPr>
          </a:p>
        </p:txBody>
      </p:sp>
      <p:sp>
        <p:nvSpPr>
          <p:cNvPr id="11" name="Rectangle 10"/>
          <p:cNvSpPr/>
          <p:nvPr/>
        </p:nvSpPr>
        <p:spPr>
          <a:xfrm>
            <a:off x="5593854" y="342040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a:latin typeface="Franklin Gothic Medium Cond" pitchFamily="34" charset="0"/>
              </a:rPr>
              <a:t>SESSION</a:t>
            </a:r>
          </a:p>
        </p:txBody>
      </p:sp>
      <p:sp>
        <p:nvSpPr>
          <p:cNvPr id="12" name="Rectangle 11"/>
          <p:cNvSpPr/>
          <p:nvPr/>
        </p:nvSpPr>
        <p:spPr>
          <a:xfrm>
            <a:off x="5593854" y="5036520"/>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DATA LINK</a:t>
            </a:r>
            <a:endParaRPr lang="id-ID" dirty="0">
              <a:latin typeface="Franklin Gothic Medium Cond" pitchFamily="34" charset="0"/>
            </a:endParaRPr>
          </a:p>
        </p:txBody>
      </p:sp>
      <p:sp>
        <p:nvSpPr>
          <p:cNvPr id="13" name="Rectangle 12"/>
          <p:cNvSpPr/>
          <p:nvPr/>
        </p:nvSpPr>
        <p:spPr>
          <a:xfrm>
            <a:off x="5593854" y="558064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PHYSICAL</a:t>
            </a:r>
            <a:endParaRPr lang="id-ID" dirty="0">
              <a:latin typeface="Franklin Gothic Medium Cond" pitchFamily="34" charset="0"/>
            </a:endParaRPr>
          </a:p>
        </p:txBody>
      </p:sp>
      <p:sp>
        <p:nvSpPr>
          <p:cNvPr id="14" name="Rectangle 13"/>
          <p:cNvSpPr/>
          <p:nvPr/>
        </p:nvSpPr>
        <p:spPr>
          <a:xfrm>
            <a:off x="5593854" y="3956400"/>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TRANSPORT</a:t>
            </a:r>
            <a:endParaRPr lang="id-ID" dirty="0">
              <a:latin typeface="Franklin Gothic Medium Cond" pitchFamily="34" charset="0"/>
            </a:endParaRPr>
          </a:p>
        </p:txBody>
      </p:sp>
      <p:sp>
        <p:nvSpPr>
          <p:cNvPr id="15" name="Rectangle 14"/>
          <p:cNvSpPr/>
          <p:nvPr/>
        </p:nvSpPr>
        <p:spPr>
          <a:xfrm>
            <a:off x="5593854" y="4500526"/>
            <a:ext cx="1944216" cy="40011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r"/>
            <a:r>
              <a:rPr lang="id-ID" dirty="0" smtClean="0">
                <a:latin typeface="Franklin Gothic Medium Cond" pitchFamily="34" charset="0"/>
              </a:rPr>
              <a:t>NETWORK</a:t>
            </a:r>
            <a:endParaRPr lang="id-ID" dirty="0">
              <a:latin typeface="Franklin Gothic Medium Cond" pitchFamily="34" charset="0"/>
            </a:endParaRPr>
          </a:p>
        </p:txBody>
      </p:sp>
      <p:sp>
        <p:nvSpPr>
          <p:cNvPr id="16" name="Rectangle 15"/>
          <p:cNvSpPr/>
          <p:nvPr/>
        </p:nvSpPr>
        <p:spPr>
          <a:xfrm>
            <a:off x="9041153" y="2863177"/>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PRESENTATION</a:t>
            </a:r>
            <a:endParaRPr lang="id-ID" dirty="0"/>
          </a:p>
        </p:txBody>
      </p:sp>
      <p:sp>
        <p:nvSpPr>
          <p:cNvPr id="17" name="Rectangle 16"/>
          <p:cNvSpPr/>
          <p:nvPr/>
        </p:nvSpPr>
        <p:spPr>
          <a:xfrm>
            <a:off x="9045696" y="3420406"/>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smtClean="0">
                <a:latin typeface="Franklin Gothic Medium Cond" pitchFamily="34" charset="0"/>
              </a:rPr>
              <a:t>SESSION</a:t>
            </a:r>
            <a:endParaRPr lang="id-ID" dirty="0"/>
          </a:p>
        </p:txBody>
      </p:sp>
      <p:sp>
        <p:nvSpPr>
          <p:cNvPr id="18" name="Rectangle 17"/>
          <p:cNvSpPr/>
          <p:nvPr/>
        </p:nvSpPr>
        <p:spPr>
          <a:xfrm>
            <a:off x="9045696" y="3949273"/>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TRANSPORT</a:t>
            </a:r>
            <a:endParaRPr lang="id-ID" dirty="0"/>
          </a:p>
        </p:txBody>
      </p:sp>
      <p:sp>
        <p:nvSpPr>
          <p:cNvPr id="19" name="Rectangle 18"/>
          <p:cNvSpPr/>
          <p:nvPr/>
        </p:nvSpPr>
        <p:spPr>
          <a:xfrm>
            <a:off x="9045696" y="4482724"/>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NETWORK</a:t>
            </a:r>
            <a:endParaRPr lang="id-ID" dirty="0"/>
          </a:p>
        </p:txBody>
      </p:sp>
      <p:sp>
        <p:nvSpPr>
          <p:cNvPr id="20" name="Rectangle 19"/>
          <p:cNvSpPr/>
          <p:nvPr/>
        </p:nvSpPr>
        <p:spPr>
          <a:xfrm>
            <a:off x="9045696" y="5036520"/>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DATA </a:t>
            </a:r>
            <a:r>
              <a:rPr lang="id-ID" dirty="0" smtClean="0">
                <a:latin typeface="Franklin Gothic Medium Cond" pitchFamily="34" charset="0"/>
              </a:rPr>
              <a:t>LINK</a:t>
            </a:r>
            <a:endParaRPr lang="id-ID" dirty="0"/>
          </a:p>
        </p:txBody>
      </p:sp>
      <p:sp>
        <p:nvSpPr>
          <p:cNvPr id="21" name="Rectangle 20"/>
          <p:cNvSpPr/>
          <p:nvPr/>
        </p:nvSpPr>
        <p:spPr>
          <a:xfrm>
            <a:off x="9045696" y="5580646"/>
            <a:ext cx="1881294" cy="4001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id-ID" dirty="0">
                <a:latin typeface="Franklin Gothic Medium Cond" pitchFamily="34" charset="0"/>
              </a:rPr>
              <a:t>PHYSICAL</a:t>
            </a:r>
            <a:endParaRPr lang="id-ID" dirty="0"/>
          </a:p>
        </p:txBody>
      </p:sp>
      <p:sp>
        <p:nvSpPr>
          <p:cNvPr id="22" name="Up-Down Arrow 21"/>
          <p:cNvSpPr/>
          <p:nvPr/>
        </p:nvSpPr>
        <p:spPr>
          <a:xfrm>
            <a:off x="5809878" y="2124262"/>
            <a:ext cx="314182" cy="4032448"/>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3" name="Up-Down Arrow 22"/>
          <p:cNvSpPr/>
          <p:nvPr/>
        </p:nvSpPr>
        <p:spPr>
          <a:xfrm>
            <a:off x="10464248" y="2124262"/>
            <a:ext cx="314182" cy="4032448"/>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4" name="Rectangle 23"/>
          <p:cNvSpPr/>
          <p:nvPr/>
        </p:nvSpPr>
        <p:spPr>
          <a:xfrm>
            <a:off x="5593854" y="6196780"/>
            <a:ext cx="5328592" cy="31997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d-ID" dirty="0" smtClean="0"/>
              <a:t>MEDIA TRANSMISI</a:t>
            </a:r>
            <a:endParaRPr lang="id-ID" dirty="0"/>
          </a:p>
        </p:txBody>
      </p:sp>
      <p:pic>
        <p:nvPicPr>
          <p:cNvPr id="2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3854" y="1225142"/>
            <a:ext cx="904323" cy="89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8123" y="1232676"/>
            <a:ext cx="904323" cy="89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7674891" y="2319359"/>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a:solidFill>
                  <a:schemeClr val="dk1"/>
                </a:solidFill>
                <a:latin typeface="Franklin Gothic Medium Cond" pitchFamily="34" charset="0"/>
              </a:rPr>
              <a:t>DATA</a:t>
            </a:r>
          </a:p>
        </p:txBody>
      </p:sp>
      <p:sp>
        <p:nvSpPr>
          <p:cNvPr id="28" name="Rectangle 27"/>
          <p:cNvSpPr/>
          <p:nvPr/>
        </p:nvSpPr>
        <p:spPr>
          <a:xfrm>
            <a:off x="7683348" y="2847757"/>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a:solidFill>
                  <a:schemeClr val="dk1"/>
                </a:solidFill>
                <a:latin typeface="Franklin Gothic Medium Cond" pitchFamily="34" charset="0"/>
              </a:rPr>
              <a:t>DATA</a:t>
            </a:r>
          </a:p>
        </p:txBody>
      </p:sp>
      <p:sp>
        <p:nvSpPr>
          <p:cNvPr id="29" name="Rectangle 28"/>
          <p:cNvSpPr/>
          <p:nvPr/>
        </p:nvSpPr>
        <p:spPr>
          <a:xfrm>
            <a:off x="7672597" y="3411133"/>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a:solidFill>
                  <a:schemeClr val="dk1"/>
                </a:solidFill>
                <a:latin typeface="Franklin Gothic Medium Cond" pitchFamily="34" charset="0"/>
              </a:rPr>
              <a:t>DATA</a:t>
            </a:r>
          </a:p>
        </p:txBody>
      </p:sp>
      <p:sp>
        <p:nvSpPr>
          <p:cNvPr id="30" name="Rectangle 29"/>
          <p:cNvSpPr/>
          <p:nvPr/>
        </p:nvSpPr>
        <p:spPr>
          <a:xfrm>
            <a:off x="7692813" y="3968362"/>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solidFill>
                  <a:schemeClr val="dk1"/>
                </a:solidFill>
                <a:latin typeface="Franklin Gothic Medium Cond" pitchFamily="34" charset="0"/>
              </a:rPr>
              <a:t>SEGMENTS</a:t>
            </a:r>
            <a:endParaRPr lang="id-ID" dirty="0">
              <a:solidFill>
                <a:schemeClr val="dk1"/>
              </a:solidFill>
              <a:latin typeface="Franklin Gothic Medium Cond" pitchFamily="34" charset="0"/>
            </a:endParaRPr>
          </a:p>
        </p:txBody>
      </p:sp>
      <p:sp>
        <p:nvSpPr>
          <p:cNvPr id="31" name="Rectangle 30"/>
          <p:cNvSpPr/>
          <p:nvPr/>
        </p:nvSpPr>
        <p:spPr>
          <a:xfrm>
            <a:off x="7701270" y="4496760"/>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latin typeface="Franklin Gothic Medium Cond" pitchFamily="34" charset="0"/>
              </a:rPr>
              <a:t>PACKETS</a:t>
            </a:r>
            <a:endParaRPr lang="id-ID" dirty="0">
              <a:solidFill>
                <a:schemeClr val="dk1"/>
              </a:solidFill>
              <a:latin typeface="Franklin Gothic Medium Cond" pitchFamily="34" charset="0"/>
            </a:endParaRPr>
          </a:p>
        </p:txBody>
      </p:sp>
      <p:sp>
        <p:nvSpPr>
          <p:cNvPr id="32" name="Rectangle 31"/>
          <p:cNvSpPr/>
          <p:nvPr/>
        </p:nvSpPr>
        <p:spPr>
          <a:xfrm>
            <a:off x="7690519" y="5038191"/>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latin typeface="Franklin Gothic Medium Cond" pitchFamily="34" charset="0"/>
              </a:rPr>
              <a:t>FRAMES</a:t>
            </a:r>
            <a:endParaRPr lang="id-ID" dirty="0">
              <a:latin typeface="Franklin Gothic Medium Cond" pitchFamily="34" charset="0"/>
            </a:endParaRPr>
          </a:p>
        </p:txBody>
      </p:sp>
      <p:sp>
        <p:nvSpPr>
          <p:cNvPr id="33" name="Rectangle 32"/>
          <p:cNvSpPr/>
          <p:nvPr/>
        </p:nvSpPr>
        <p:spPr>
          <a:xfrm>
            <a:off x="7682086" y="5568950"/>
            <a:ext cx="1213409" cy="400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id-ID" dirty="0" smtClean="0">
                <a:latin typeface="Franklin Gothic Medium Cond" pitchFamily="34" charset="0"/>
              </a:rPr>
              <a:t>BITS</a:t>
            </a:r>
            <a:endParaRPr lang="id-ID" dirty="0"/>
          </a:p>
        </p:txBody>
      </p:sp>
      <p:sp>
        <p:nvSpPr>
          <p:cNvPr id="34" name="TextBox 33"/>
          <p:cNvSpPr txBox="1"/>
          <p:nvPr/>
        </p:nvSpPr>
        <p:spPr>
          <a:xfrm>
            <a:off x="7771673" y="1941335"/>
            <a:ext cx="1072601" cy="369332"/>
          </a:xfrm>
          <a:prstGeom prst="rect">
            <a:avLst/>
          </a:prstGeom>
          <a:noFill/>
        </p:spPr>
        <p:txBody>
          <a:bodyPr wrap="none" rtlCol="0">
            <a:spAutoFit/>
          </a:bodyPr>
          <a:lstStyle/>
          <a:p>
            <a:r>
              <a:rPr lang="id-ID" dirty="0" smtClean="0">
                <a:solidFill>
                  <a:srgbClr val="00B050"/>
                </a:solidFill>
              </a:rPr>
              <a:t>Unit Data</a:t>
            </a:r>
            <a:endParaRPr lang="id-ID" dirty="0">
              <a:solidFill>
                <a:srgbClr val="00B050"/>
              </a:solidFill>
            </a:endParaRPr>
          </a:p>
        </p:txBody>
      </p:sp>
      <p:sp>
        <p:nvSpPr>
          <p:cNvPr id="35" name="Down Arrow 34"/>
          <p:cNvSpPr/>
          <p:nvPr/>
        </p:nvSpPr>
        <p:spPr>
          <a:xfrm>
            <a:off x="5858957" y="2227647"/>
            <a:ext cx="216024" cy="47267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6" name="Down Arrow 35"/>
          <p:cNvSpPr/>
          <p:nvPr/>
        </p:nvSpPr>
        <p:spPr>
          <a:xfrm rot="16200000">
            <a:off x="6304874" y="6155519"/>
            <a:ext cx="216024" cy="47267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7" name="Down Arrow 36"/>
          <p:cNvSpPr/>
          <p:nvPr/>
        </p:nvSpPr>
        <p:spPr>
          <a:xfrm rot="10800000">
            <a:off x="10520884" y="5820512"/>
            <a:ext cx="216024" cy="472679"/>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8" name="Down Arrow 37"/>
          <p:cNvSpPr/>
          <p:nvPr/>
        </p:nvSpPr>
        <p:spPr>
          <a:xfrm>
            <a:off x="10513327" y="2022541"/>
            <a:ext cx="216024" cy="472679"/>
          </a:xfrm>
          <a:prstGeom prst="downArrow">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39" name="Down Arrow 38"/>
          <p:cNvSpPr/>
          <p:nvPr/>
        </p:nvSpPr>
        <p:spPr>
          <a:xfrm rot="5400000">
            <a:off x="10362272" y="6132849"/>
            <a:ext cx="216024" cy="472679"/>
          </a:xfrm>
          <a:prstGeom prst="downArrow">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40" name="Down Arrow 39"/>
          <p:cNvSpPr/>
          <p:nvPr/>
        </p:nvSpPr>
        <p:spPr>
          <a:xfrm rot="10800000">
            <a:off x="5858957" y="5920370"/>
            <a:ext cx="216024" cy="472679"/>
          </a:xfrm>
          <a:prstGeom prst="downArrow">
            <a:avLst/>
          </a:prstGeom>
          <a:solidFill>
            <a:srgbClr val="7030A0"/>
          </a:solidFill>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6272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ppt_x"/>
                                          </p:val>
                                        </p:tav>
                                        <p:tav tm="100000">
                                          <p:val>
                                            <p:strVal val="#ppt_x"/>
                                          </p:val>
                                        </p:tav>
                                      </p:tavLst>
                                    </p:anim>
                                    <p:anim calcmode="lin" valueType="num">
                                      <p:cBhvr additive="base">
                                        <p:cTn id="78" dur="500" fill="hold"/>
                                        <p:tgtEl>
                                          <p:spTgt spid="1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down)">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500" fill="hold"/>
                                        <p:tgtEl>
                                          <p:spTgt spid="28"/>
                                        </p:tgtEl>
                                        <p:attrNameLst>
                                          <p:attrName>ppt_x</p:attrName>
                                        </p:attrNameLst>
                                      </p:cBhvr>
                                      <p:tavLst>
                                        <p:tav tm="0">
                                          <p:val>
                                            <p:strVal val="#ppt_x"/>
                                          </p:val>
                                        </p:tav>
                                        <p:tav tm="100000">
                                          <p:val>
                                            <p:strVal val="#ppt_x"/>
                                          </p:val>
                                        </p:tav>
                                      </p:tavLst>
                                    </p:anim>
                                    <p:anim calcmode="lin" valueType="num">
                                      <p:cBhvr additive="base">
                                        <p:cTn id="9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additive="base">
                                        <p:cTn id="104" dur="500" fill="hold"/>
                                        <p:tgtEl>
                                          <p:spTgt spid="29"/>
                                        </p:tgtEl>
                                        <p:attrNameLst>
                                          <p:attrName>ppt_x</p:attrName>
                                        </p:attrNameLst>
                                      </p:cBhvr>
                                      <p:tavLst>
                                        <p:tav tm="0">
                                          <p:val>
                                            <p:strVal val="#ppt_x"/>
                                          </p:val>
                                        </p:tav>
                                        <p:tav tm="100000">
                                          <p:val>
                                            <p:strVal val="#ppt_x"/>
                                          </p:val>
                                        </p:tav>
                                      </p:tavLst>
                                    </p:anim>
                                    <p:anim calcmode="lin" valueType="num">
                                      <p:cBhvr additive="base">
                                        <p:cTn id="10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ppt_x"/>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500" fill="hold"/>
                                        <p:tgtEl>
                                          <p:spTgt spid="31"/>
                                        </p:tgtEl>
                                        <p:attrNameLst>
                                          <p:attrName>ppt_x</p:attrName>
                                        </p:attrNameLst>
                                      </p:cBhvr>
                                      <p:tavLst>
                                        <p:tav tm="0">
                                          <p:val>
                                            <p:strVal val="#ppt_x"/>
                                          </p:val>
                                        </p:tav>
                                        <p:tav tm="100000">
                                          <p:val>
                                            <p:strVal val="#ppt_x"/>
                                          </p:val>
                                        </p:tav>
                                      </p:tavLst>
                                    </p:anim>
                                    <p:anim calcmode="lin" valueType="num">
                                      <p:cBhvr additive="base">
                                        <p:cTn id="11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 calcmode="lin" valueType="num">
                                      <p:cBhvr additive="base">
                                        <p:cTn id="122" dur="500" fill="hold"/>
                                        <p:tgtEl>
                                          <p:spTgt spid="32"/>
                                        </p:tgtEl>
                                        <p:attrNameLst>
                                          <p:attrName>ppt_x</p:attrName>
                                        </p:attrNameLst>
                                      </p:cBhvr>
                                      <p:tavLst>
                                        <p:tav tm="0">
                                          <p:val>
                                            <p:strVal val="#ppt_x"/>
                                          </p:val>
                                        </p:tav>
                                        <p:tav tm="100000">
                                          <p:val>
                                            <p:strVal val="#ppt_x"/>
                                          </p:val>
                                        </p:tav>
                                      </p:tavLst>
                                    </p:anim>
                                    <p:anim calcmode="lin" valueType="num">
                                      <p:cBhvr additive="base">
                                        <p:cTn id="1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 calcmode="lin" valueType="num">
                                      <p:cBhvr additive="base">
                                        <p:cTn id="128" dur="500" fill="hold"/>
                                        <p:tgtEl>
                                          <p:spTgt spid="33"/>
                                        </p:tgtEl>
                                        <p:attrNameLst>
                                          <p:attrName>ppt_x</p:attrName>
                                        </p:attrNameLst>
                                      </p:cBhvr>
                                      <p:tavLst>
                                        <p:tav tm="0">
                                          <p:val>
                                            <p:strVal val="#ppt_x"/>
                                          </p:val>
                                        </p:tav>
                                        <p:tav tm="100000">
                                          <p:val>
                                            <p:strVal val="#ppt_x"/>
                                          </p:val>
                                        </p:tav>
                                      </p:tavLst>
                                    </p:anim>
                                    <p:anim calcmode="lin" valueType="num">
                                      <p:cBhvr additive="base">
                                        <p:cTn id="1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22"/>
                                        </p:tgtEl>
                                        <p:attrNameLst>
                                          <p:attrName>style.visibility</p:attrName>
                                        </p:attrNameLst>
                                      </p:cBhvr>
                                      <p:to>
                                        <p:strVal val="visible"/>
                                      </p:to>
                                    </p:set>
                                    <p:anim calcmode="lin" valueType="num">
                                      <p:cBhvr>
                                        <p:cTn id="134" dur="500" fill="hold"/>
                                        <p:tgtEl>
                                          <p:spTgt spid="22"/>
                                        </p:tgtEl>
                                        <p:attrNameLst>
                                          <p:attrName>ppt_w</p:attrName>
                                        </p:attrNameLst>
                                      </p:cBhvr>
                                      <p:tavLst>
                                        <p:tav tm="0">
                                          <p:val>
                                            <p:fltVal val="0"/>
                                          </p:val>
                                        </p:tav>
                                        <p:tav tm="100000">
                                          <p:val>
                                            <p:strVal val="#ppt_w"/>
                                          </p:val>
                                        </p:tav>
                                      </p:tavLst>
                                    </p:anim>
                                    <p:anim calcmode="lin" valueType="num">
                                      <p:cBhvr>
                                        <p:cTn id="135" dur="500" fill="hold"/>
                                        <p:tgtEl>
                                          <p:spTgt spid="22"/>
                                        </p:tgtEl>
                                        <p:attrNameLst>
                                          <p:attrName>ppt_h</p:attrName>
                                        </p:attrNameLst>
                                      </p:cBhvr>
                                      <p:tavLst>
                                        <p:tav tm="0">
                                          <p:val>
                                            <p:fltVal val="0"/>
                                          </p:val>
                                        </p:tav>
                                        <p:tav tm="100000">
                                          <p:val>
                                            <p:strVal val="#ppt_h"/>
                                          </p:val>
                                        </p:tav>
                                      </p:tavLst>
                                    </p:anim>
                                    <p:animEffect transition="in" filter="fade">
                                      <p:cBhvr>
                                        <p:cTn id="136" dur="500"/>
                                        <p:tgtEl>
                                          <p:spTgt spid="22"/>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23"/>
                                        </p:tgtEl>
                                        <p:attrNameLst>
                                          <p:attrName>style.visibility</p:attrName>
                                        </p:attrNameLst>
                                      </p:cBhvr>
                                      <p:to>
                                        <p:strVal val="visible"/>
                                      </p:to>
                                    </p:set>
                                    <p:anim calcmode="lin" valueType="num">
                                      <p:cBhvr>
                                        <p:cTn id="139" dur="500" fill="hold"/>
                                        <p:tgtEl>
                                          <p:spTgt spid="23"/>
                                        </p:tgtEl>
                                        <p:attrNameLst>
                                          <p:attrName>ppt_w</p:attrName>
                                        </p:attrNameLst>
                                      </p:cBhvr>
                                      <p:tavLst>
                                        <p:tav tm="0">
                                          <p:val>
                                            <p:fltVal val="0"/>
                                          </p:val>
                                        </p:tav>
                                        <p:tav tm="100000">
                                          <p:val>
                                            <p:strVal val="#ppt_w"/>
                                          </p:val>
                                        </p:tav>
                                      </p:tavLst>
                                    </p:anim>
                                    <p:anim calcmode="lin" valueType="num">
                                      <p:cBhvr>
                                        <p:cTn id="140" dur="500" fill="hold"/>
                                        <p:tgtEl>
                                          <p:spTgt spid="23"/>
                                        </p:tgtEl>
                                        <p:attrNameLst>
                                          <p:attrName>ppt_h</p:attrName>
                                        </p:attrNameLst>
                                      </p:cBhvr>
                                      <p:tavLst>
                                        <p:tav tm="0">
                                          <p:val>
                                            <p:fltVal val="0"/>
                                          </p:val>
                                        </p:tav>
                                        <p:tav tm="100000">
                                          <p:val>
                                            <p:strVal val="#ppt_h"/>
                                          </p:val>
                                        </p:tav>
                                      </p:tavLst>
                                    </p:anim>
                                    <p:animEffect transition="in" filter="fade">
                                      <p:cBhvr>
                                        <p:cTn id="141" dur="500"/>
                                        <p:tgtEl>
                                          <p:spTgt spid="23"/>
                                        </p:tgtEl>
                                      </p:cBhvr>
                                    </p:animEffect>
                                  </p:childTnLst>
                                </p:cTn>
                              </p:par>
                            </p:childTnLst>
                          </p:cTn>
                        </p:par>
                      </p:childTnLst>
                    </p:cTn>
                  </p:par>
                  <p:par>
                    <p:cTn id="142" fill="hold">
                      <p:stCondLst>
                        <p:cond delay="indefinite"/>
                      </p:stCondLst>
                      <p:childTnLst>
                        <p:par>
                          <p:cTn id="143" fill="hold">
                            <p:stCondLst>
                              <p:cond delay="0"/>
                            </p:stCondLst>
                            <p:childTnLst>
                              <p:par>
                                <p:cTn id="144" presetID="6" presetClass="entr" presetSubtype="16" fill="hold" grpId="0" nodeType="clickEffect">
                                  <p:stCondLst>
                                    <p:cond delay="0"/>
                                  </p:stCondLst>
                                  <p:childTnLst>
                                    <p:set>
                                      <p:cBhvr>
                                        <p:cTn id="145" dur="1" fill="hold">
                                          <p:stCondLst>
                                            <p:cond delay="0"/>
                                          </p:stCondLst>
                                        </p:cTn>
                                        <p:tgtEl>
                                          <p:spTgt spid="24"/>
                                        </p:tgtEl>
                                        <p:attrNameLst>
                                          <p:attrName>style.visibility</p:attrName>
                                        </p:attrNameLst>
                                      </p:cBhvr>
                                      <p:to>
                                        <p:strVal val="visible"/>
                                      </p:to>
                                    </p:set>
                                    <p:animEffect transition="in" filter="circle(in)">
                                      <p:cBhvr>
                                        <p:cTn id="146" dur="20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500"/>
                                        <p:tgtEl>
                                          <p:spTgt spid="35"/>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grpId="1" nodeType="clickEffect">
                                  <p:stCondLst>
                                    <p:cond delay="0"/>
                                  </p:stCondLst>
                                  <p:childTnLst>
                                    <p:animMotion origin="layout" path="M 0.00018 -0.00856 L 0.00018 0.52661 " pathEditMode="relative" rAng="0" ptsTypes="AA">
                                      <p:cBhvr>
                                        <p:cTn id="155" dur="5000" fill="hold"/>
                                        <p:tgtEl>
                                          <p:spTgt spid="35"/>
                                        </p:tgtEl>
                                        <p:attrNameLst>
                                          <p:attrName>ppt_x</p:attrName>
                                          <p:attrName>ppt_y</p:attrName>
                                        </p:attrNameLst>
                                      </p:cBhvr>
                                      <p:rCtr x="0" y="26747"/>
                                    </p:animMotion>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36"/>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63" presetClass="path" presetSubtype="0" accel="50000" decel="50000" fill="hold" grpId="1" nodeType="clickEffect">
                                  <p:stCondLst>
                                    <p:cond delay="0"/>
                                  </p:stCondLst>
                                  <p:childTnLst>
                                    <p:animMotion origin="layout" path="M 1.11111E-6 4.91439E-6 L 0.43003 -0.00394 " pathEditMode="relative" rAng="0" ptsTypes="AA">
                                      <p:cBhvr>
                                        <p:cTn id="163" dur="5000" fill="hold"/>
                                        <p:tgtEl>
                                          <p:spTgt spid="36"/>
                                        </p:tgtEl>
                                        <p:attrNameLst>
                                          <p:attrName>ppt_x</p:attrName>
                                          <p:attrName>ppt_y</p:attrName>
                                        </p:attrNameLst>
                                      </p:cBhvr>
                                      <p:rCtr x="21493" y="-208"/>
                                    </p:animMotion>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37"/>
                                        </p:tgtEl>
                                        <p:attrNameLst>
                                          <p:attrName>style.visibility</p:attrName>
                                        </p:attrNameLst>
                                      </p:cBhvr>
                                      <p:to>
                                        <p:strVal val="visible"/>
                                      </p:to>
                                    </p:set>
                                    <p:animEffect transition="in" filter="fade">
                                      <p:cBhvr>
                                        <p:cTn id="168" dur="500"/>
                                        <p:tgtEl>
                                          <p:spTgt spid="37"/>
                                        </p:tgtEl>
                                      </p:cBhvr>
                                    </p:animEffect>
                                  </p:childTnLst>
                                </p:cTn>
                              </p:par>
                            </p:childTnLst>
                          </p:cTn>
                        </p:par>
                      </p:childTnLst>
                    </p:cTn>
                  </p:par>
                  <p:par>
                    <p:cTn id="169" fill="hold">
                      <p:stCondLst>
                        <p:cond delay="indefinite"/>
                      </p:stCondLst>
                      <p:childTnLst>
                        <p:par>
                          <p:cTn id="170" fill="hold">
                            <p:stCondLst>
                              <p:cond delay="0"/>
                            </p:stCondLst>
                            <p:childTnLst>
                              <p:par>
                                <p:cTn id="171" presetID="42" presetClass="path" presetSubtype="0" accel="50000" decel="50000" fill="hold" grpId="1" nodeType="clickEffect">
                                  <p:stCondLst>
                                    <p:cond delay="0"/>
                                  </p:stCondLst>
                                  <p:childTnLst>
                                    <p:animMotion origin="layout" path="M -0.00052 -0.02683 L 0.00017 -0.60111 " pathEditMode="relative" rAng="0" ptsTypes="AA">
                                      <p:cBhvr>
                                        <p:cTn id="172" dur="5000" fill="hold"/>
                                        <p:tgtEl>
                                          <p:spTgt spid="37"/>
                                        </p:tgtEl>
                                        <p:attrNameLst>
                                          <p:attrName>ppt_x</p:attrName>
                                          <p:attrName>ppt_y</p:attrName>
                                        </p:attrNameLst>
                                      </p:cBhvr>
                                      <p:rCtr x="35" y="-28714"/>
                                    </p:animMotion>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38"/>
                                        </p:tgtEl>
                                        <p:attrNameLst>
                                          <p:attrName>style.visibility</p:attrName>
                                        </p:attrNameLst>
                                      </p:cBhvr>
                                      <p:to>
                                        <p:strVal val="visible"/>
                                      </p:to>
                                    </p:set>
                                    <p:animEffect transition="in" filter="fade">
                                      <p:cBhvr>
                                        <p:cTn id="177" dur="500"/>
                                        <p:tgtEl>
                                          <p:spTgt spid="38"/>
                                        </p:tgtEl>
                                      </p:cBhvr>
                                    </p:animEffect>
                                  </p:childTnLst>
                                </p:cTn>
                              </p:par>
                            </p:childTnLst>
                          </p:cTn>
                        </p:par>
                      </p:childTnLst>
                    </p:cTn>
                  </p:par>
                  <p:par>
                    <p:cTn id="178" fill="hold">
                      <p:stCondLst>
                        <p:cond delay="indefinite"/>
                      </p:stCondLst>
                      <p:childTnLst>
                        <p:par>
                          <p:cTn id="179" fill="hold">
                            <p:stCondLst>
                              <p:cond delay="0"/>
                            </p:stCondLst>
                            <p:childTnLst>
                              <p:par>
                                <p:cTn id="180" presetID="42" presetClass="path" presetSubtype="0" accel="50000" decel="50000" fill="hold" grpId="1" nodeType="clickEffect">
                                  <p:stCondLst>
                                    <p:cond delay="0"/>
                                  </p:stCondLst>
                                  <p:childTnLst>
                                    <p:animMotion origin="layout" path="M 0.00018 -0.00856 L 0.00018 0.52661 " pathEditMode="relative" rAng="0" ptsTypes="AA">
                                      <p:cBhvr>
                                        <p:cTn id="181" dur="5000" fill="hold"/>
                                        <p:tgtEl>
                                          <p:spTgt spid="38"/>
                                        </p:tgtEl>
                                        <p:attrNameLst>
                                          <p:attrName>ppt_x</p:attrName>
                                          <p:attrName>ppt_y</p:attrName>
                                        </p:attrNameLst>
                                      </p:cBhvr>
                                      <p:rCtr x="0" y="26747"/>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500"/>
                                        <p:tgtEl>
                                          <p:spTgt spid="39"/>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path" presetSubtype="0" accel="50000" decel="50000" fill="hold" grpId="1" nodeType="clickEffect">
                                  <p:stCondLst>
                                    <p:cond delay="0"/>
                                  </p:stCondLst>
                                  <p:childTnLst>
                                    <p:animMotion origin="layout" path="M 3.88889E-6 -1.72143E-6 L -0.44879 -1.72143E-6 " pathEditMode="relative" rAng="0" ptsTypes="AA">
                                      <p:cBhvr>
                                        <p:cTn id="190" dur="5000" fill="hold"/>
                                        <p:tgtEl>
                                          <p:spTgt spid="39"/>
                                        </p:tgtEl>
                                        <p:attrNameLst>
                                          <p:attrName>ppt_x</p:attrName>
                                          <p:attrName>ppt_y</p:attrName>
                                        </p:attrNameLst>
                                      </p:cBhvr>
                                      <p:rCtr x="-22448" y="0"/>
                                    </p:animMotion>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fade">
                                      <p:cBhvr>
                                        <p:cTn id="195" dur="500"/>
                                        <p:tgtEl>
                                          <p:spTgt spid="40"/>
                                        </p:tgtEl>
                                      </p:cBhvr>
                                    </p:animEffect>
                                  </p:childTnLst>
                                </p:cTn>
                              </p:par>
                            </p:childTnLst>
                          </p:cTn>
                        </p:par>
                      </p:childTnLst>
                    </p:cTn>
                  </p:par>
                  <p:par>
                    <p:cTn id="196" fill="hold">
                      <p:stCondLst>
                        <p:cond delay="indefinite"/>
                      </p:stCondLst>
                      <p:childTnLst>
                        <p:par>
                          <p:cTn id="197" fill="hold">
                            <p:stCondLst>
                              <p:cond delay="0"/>
                            </p:stCondLst>
                            <p:childTnLst>
                              <p:par>
                                <p:cTn id="198" presetID="42" presetClass="path" presetSubtype="0" accel="50000" decel="50000" fill="hold" grpId="1" nodeType="clickEffect">
                                  <p:stCondLst>
                                    <p:cond delay="0"/>
                                  </p:stCondLst>
                                  <p:childTnLst>
                                    <p:animMotion origin="layout" path="M 0.00018 -0.00116 L -0.00138 -0.59 " pathEditMode="relative" rAng="0" ptsTypes="AA">
                                      <p:cBhvr>
                                        <p:cTn id="199" dur="5000" fill="hold"/>
                                        <p:tgtEl>
                                          <p:spTgt spid="40"/>
                                        </p:tgtEl>
                                        <p:attrNameLst>
                                          <p:attrName>ppt_x</p:attrName>
                                          <p:attrName>ppt_y</p:attrName>
                                        </p:attrNameLst>
                                      </p:cBhvr>
                                      <p:rCtr x="-87" y="-29454"/>
                                    </p:animMotion>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7" grpId="0" animBg="1"/>
      <p:bldP spid="28" grpId="0" animBg="1"/>
      <p:bldP spid="29" grpId="0" animBg="1"/>
      <p:bldP spid="30" grpId="0" animBg="1"/>
      <p:bldP spid="31" grpId="0" animBg="1"/>
      <p:bldP spid="32" grpId="0" animBg="1"/>
      <p:bldP spid="33" grpId="0" animBg="1"/>
      <p:bldP spid="34" grpId="0"/>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Tanpa</a:t>
            </a:r>
            <a:r>
              <a:rPr lang="en-US" dirty="0" smtClean="0"/>
              <a:t> </a:t>
            </a:r>
            <a:r>
              <a:rPr lang="en-US" sz="3600" dirty="0" err="1" smtClean="0"/>
              <a:t>Subnetting</a:t>
            </a:r>
            <a:endParaRPr lang="en-US" sz="3600" dirty="0"/>
          </a:p>
        </p:txBody>
      </p:sp>
      <p:sp>
        <p:nvSpPr>
          <p:cNvPr id="4" name="Rectangle 3"/>
          <p:cNvSpPr/>
          <p:nvPr/>
        </p:nvSpPr>
        <p:spPr>
          <a:xfrm>
            <a:off x="1262743" y="2993571"/>
            <a:ext cx="1036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JL. </a:t>
            </a:r>
            <a:r>
              <a:rPr lang="en-US" dirty="0" err="1" smtClean="0"/>
              <a:t>Jendral</a:t>
            </a:r>
            <a:r>
              <a:rPr lang="en-US" dirty="0" smtClean="0"/>
              <a:t> </a:t>
            </a:r>
            <a:r>
              <a:rPr lang="en-US" dirty="0" err="1" smtClean="0"/>
              <a:t>Sudirman</a:t>
            </a:r>
            <a:r>
              <a:rPr lang="en-US" dirty="0" smtClean="0"/>
              <a:t> (Network)</a:t>
            </a:r>
            <a:endParaRPr lang="en-US" dirty="0"/>
          </a:p>
        </p:txBody>
      </p:sp>
      <p:sp>
        <p:nvSpPr>
          <p:cNvPr id="16" name="TextBox 15"/>
          <p:cNvSpPr txBox="1"/>
          <p:nvPr/>
        </p:nvSpPr>
        <p:spPr>
          <a:xfrm>
            <a:off x="3441511" y="6463164"/>
            <a:ext cx="649537" cy="369332"/>
          </a:xfrm>
          <a:prstGeom prst="rect">
            <a:avLst/>
          </a:prstGeom>
          <a:noFill/>
        </p:spPr>
        <p:txBody>
          <a:bodyPr wrap="none" rtlCol="0">
            <a:spAutoFit/>
          </a:bodyPr>
          <a:lstStyle/>
          <a:p>
            <a:r>
              <a:rPr lang="en-US" dirty="0" smtClean="0"/>
              <a:t>No.2</a:t>
            </a:r>
            <a:endParaRPr lang="en-US" dirty="0"/>
          </a:p>
        </p:txBody>
      </p:sp>
      <p:grpSp>
        <p:nvGrpSpPr>
          <p:cNvPr id="41" name="Group 40"/>
          <p:cNvGrpSpPr/>
          <p:nvPr/>
        </p:nvGrpSpPr>
        <p:grpSpPr>
          <a:xfrm>
            <a:off x="1752940" y="4188277"/>
            <a:ext cx="8875714" cy="2618675"/>
            <a:chOff x="1752940" y="4188277"/>
            <a:chExt cx="8875714" cy="2618675"/>
          </a:xfrm>
        </p:grpSpPr>
        <p:pic>
          <p:nvPicPr>
            <p:cNvPr id="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965" y="4290316"/>
              <a:ext cx="1122514" cy="103912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1752940" y="4188277"/>
              <a:ext cx="8875714" cy="2618675"/>
              <a:chOff x="1360714" y="4186931"/>
              <a:chExt cx="8875714" cy="2618675"/>
            </a:xfrm>
          </p:grpSpPr>
          <p:pic>
            <p:nvPicPr>
              <p:cNvPr id="205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285" y="4841192"/>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799" y="5424036"/>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570" y="5635849"/>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827" y="4643215"/>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341" y="5226059"/>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799" y="4186931"/>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112" y="5437872"/>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914" y="4494682"/>
                <a:ext cx="1122514" cy="1039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56729" y="4535139"/>
                <a:ext cx="640496" cy="369332"/>
              </a:xfrm>
              <a:prstGeom prst="rect">
                <a:avLst/>
              </a:prstGeom>
              <a:noFill/>
            </p:spPr>
            <p:txBody>
              <a:bodyPr wrap="none" rtlCol="0">
                <a:spAutoFit/>
              </a:bodyPr>
              <a:lstStyle/>
              <a:p>
                <a:r>
                  <a:rPr lang="en-US" dirty="0" smtClean="0"/>
                  <a:t>No.1</a:t>
                </a:r>
                <a:endParaRPr lang="en-US" dirty="0"/>
              </a:p>
            </p:txBody>
          </p:sp>
          <p:sp>
            <p:nvSpPr>
              <p:cNvPr id="17" name="TextBox 16"/>
              <p:cNvSpPr txBox="1"/>
              <p:nvPr/>
            </p:nvSpPr>
            <p:spPr>
              <a:xfrm>
                <a:off x="4273694" y="5266517"/>
                <a:ext cx="649537" cy="369332"/>
              </a:xfrm>
              <a:prstGeom prst="rect">
                <a:avLst/>
              </a:prstGeom>
              <a:noFill/>
            </p:spPr>
            <p:txBody>
              <a:bodyPr wrap="none" rtlCol="0">
                <a:spAutoFit/>
              </a:bodyPr>
              <a:lstStyle/>
              <a:p>
                <a:r>
                  <a:rPr lang="en-US" dirty="0" smtClean="0"/>
                  <a:t>No.3</a:t>
                </a:r>
                <a:endParaRPr lang="en-US" dirty="0"/>
              </a:p>
            </p:txBody>
          </p:sp>
          <p:sp>
            <p:nvSpPr>
              <p:cNvPr id="18" name="TextBox 17"/>
              <p:cNvSpPr txBox="1"/>
              <p:nvPr/>
            </p:nvSpPr>
            <p:spPr>
              <a:xfrm>
                <a:off x="5076130" y="5451183"/>
                <a:ext cx="649537" cy="369332"/>
              </a:xfrm>
              <a:prstGeom prst="rect">
                <a:avLst/>
              </a:prstGeom>
              <a:noFill/>
            </p:spPr>
            <p:txBody>
              <a:bodyPr wrap="none" rtlCol="0">
                <a:spAutoFit/>
              </a:bodyPr>
              <a:lstStyle/>
              <a:p>
                <a:r>
                  <a:rPr lang="en-US" dirty="0" smtClean="0"/>
                  <a:t>No.4</a:t>
                </a:r>
                <a:endParaRPr lang="en-US" dirty="0"/>
              </a:p>
            </p:txBody>
          </p:sp>
          <p:sp>
            <p:nvSpPr>
              <p:cNvPr id="19" name="TextBox 18"/>
              <p:cNvSpPr txBox="1"/>
              <p:nvPr/>
            </p:nvSpPr>
            <p:spPr>
              <a:xfrm>
                <a:off x="5747964" y="4328546"/>
                <a:ext cx="649537" cy="369332"/>
              </a:xfrm>
              <a:prstGeom prst="rect">
                <a:avLst/>
              </a:prstGeom>
              <a:noFill/>
            </p:spPr>
            <p:txBody>
              <a:bodyPr wrap="none" rtlCol="0">
                <a:spAutoFit/>
              </a:bodyPr>
              <a:lstStyle/>
              <a:p>
                <a:r>
                  <a:rPr lang="en-US" dirty="0" smtClean="0"/>
                  <a:t>No.5</a:t>
                </a:r>
                <a:endParaRPr lang="en-US" dirty="0"/>
              </a:p>
            </p:txBody>
          </p:sp>
          <p:sp>
            <p:nvSpPr>
              <p:cNvPr id="20" name="TextBox 19"/>
              <p:cNvSpPr txBox="1"/>
              <p:nvPr/>
            </p:nvSpPr>
            <p:spPr>
              <a:xfrm>
                <a:off x="6817240" y="6207081"/>
                <a:ext cx="649537" cy="369332"/>
              </a:xfrm>
              <a:prstGeom prst="rect">
                <a:avLst/>
              </a:prstGeom>
              <a:noFill/>
            </p:spPr>
            <p:txBody>
              <a:bodyPr wrap="none" rtlCol="0">
                <a:spAutoFit/>
              </a:bodyPr>
              <a:lstStyle/>
              <a:p>
                <a:r>
                  <a:rPr lang="en-US" dirty="0" smtClean="0"/>
                  <a:t>No.6</a:t>
                </a:r>
                <a:endParaRPr lang="en-US" dirty="0"/>
              </a:p>
            </p:txBody>
          </p:sp>
          <p:sp>
            <p:nvSpPr>
              <p:cNvPr id="21" name="TextBox 20"/>
              <p:cNvSpPr txBox="1"/>
              <p:nvPr/>
            </p:nvSpPr>
            <p:spPr>
              <a:xfrm>
                <a:off x="7769393" y="5162572"/>
                <a:ext cx="649537" cy="369332"/>
              </a:xfrm>
              <a:prstGeom prst="rect">
                <a:avLst/>
              </a:prstGeom>
              <a:noFill/>
            </p:spPr>
            <p:txBody>
              <a:bodyPr wrap="none" rtlCol="0">
                <a:spAutoFit/>
              </a:bodyPr>
              <a:lstStyle/>
              <a:p>
                <a:r>
                  <a:rPr lang="en-US" dirty="0" smtClean="0"/>
                  <a:t>No.7</a:t>
                </a:r>
                <a:endParaRPr lang="en-US" dirty="0"/>
              </a:p>
            </p:txBody>
          </p:sp>
          <p:sp>
            <p:nvSpPr>
              <p:cNvPr id="22" name="TextBox 21"/>
              <p:cNvSpPr txBox="1"/>
              <p:nvPr/>
            </p:nvSpPr>
            <p:spPr>
              <a:xfrm>
                <a:off x="8561313" y="6436274"/>
                <a:ext cx="649537" cy="369332"/>
              </a:xfrm>
              <a:prstGeom prst="rect">
                <a:avLst/>
              </a:prstGeom>
              <a:noFill/>
            </p:spPr>
            <p:txBody>
              <a:bodyPr wrap="none" rtlCol="0">
                <a:spAutoFit/>
              </a:bodyPr>
              <a:lstStyle/>
              <a:p>
                <a:r>
                  <a:rPr lang="en-US" dirty="0" smtClean="0"/>
                  <a:t>No.8</a:t>
                </a:r>
                <a:endParaRPr lang="en-US" dirty="0"/>
              </a:p>
            </p:txBody>
          </p:sp>
          <p:sp>
            <p:nvSpPr>
              <p:cNvPr id="23" name="TextBox 22"/>
              <p:cNvSpPr txBox="1"/>
              <p:nvPr/>
            </p:nvSpPr>
            <p:spPr>
              <a:xfrm>
                <a:off x="9485821" y="5490395"/>
                <a:ext cx="649537" cy="369332"/>
              </a:xfrm>
              <a:prstGeom prst="rect">
                <a:avLst/>
              </a:prstGeom>
              <a:noFill/>
            </p:spPr>
            <p:txBody>
              <a:bodyPr wrap="none" rtlCol="0">
                <a:spAutoFit/>
              </a:bodyPr>
              <a:lstStyle/>
              <a:p>
                <a:r>
                  <a:rPr lang="en-US" dirty="0" smtClean="0"/>
                  <a:t>No.9</a:t>
                </a:r>
                <a:endParaRPr lang="en-US" dirty="0"/>
              </a:p>
            </p:txBody>
          </p:sp>
          <p:sp>
            <p:nvSpPr>
              <p:cNvPr id="15" name="TextBox 14"/>
              <p:cNvSpPr txBox="1"/>
              <p:nvPr/>
            </p:nvSpPr>
            <p:spPr>
              <a:xfrm>
                <a:off x="1360714" y="6207081"/>
                <a:ext cx="703975" cy="369332"/>
              </a:xfrm>
              <a:prstGeom prst="rect">
                <a:avLst/>
              </a:prstGeom>
              <a:noFill/>
            </p:spPr>
            <p:txBody>
              <a:bodyPr wrap="none" rtlCol="0">
                <a:spAutoFit/>
              </a:bodyPr>
              <a:lstStyle/>
              <a:p>
                <a:r>
                  <a:rPr lang="en-US" dirty="0" smtClean="0"/>
                  <a:t>RW 1</a:t>
                </a:r>
                <a:endParaRPr lang="en-US" dirty="0"/>
              </a:p>
            </p:txBody>
          </p:sp>
        </p:grpSp>
      </p:grpSp>
      <p:grpSp>
        <p:nvGrpSpPr>
          <p:cNvPr id="44" name="Group 43"/>
          <p:cNvGrpSpPr/>
          <p:nvPr/>
        </p:nvGrpSpPr>
        <p:grpSpPr>
          <a:xfrm>
            <a:off x="1485331" y="736573"/>
            <a:ext cx="8615586" cy="2280438"/>
            <a:chOff x="1248029" y="736227"/>
            <a:chExt cx="8615586" cy="2280438"/>
          </a:xfrm>
        </p:grpSpPr>
        <p:pic>
          <p:nvPicPr>
            <p:cNvPr id="24"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640" y="1130894"/>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630" y="1787481"/>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41" y="804036"/>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996" y="1977537"/>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909" y="964505"/>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767" y="1567747"/>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538" y="1779560"/>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101" y="782831"/>
              <a:ext cx="1122514" cy="103912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883916" y="823288"/>
              <a:ext cx="640496" cy="369332"/>
            </a:xfrm>
            <a:prstGeom prst="rect">
              <a:avLst/>
            </a:prstGeom>
            <a:noFill/>
          </p:spPr>
          <p:txBody>
            <a:bodyPr wrap="none" rtlCol="0">
              <a:spAutoFit/>
            </a:bodyPr>
            <a:lstStyle/>
            <a:p>
              <a:r>
                <a:rPr lang="en-US" dirty="0" smtClean="0"/>
                <a:t>No.1</a:t>
              </a:r>
              <a:endParaRPr lang="en-US" dirty="0"/>
            </a:p>
          </p:txBody>
        </p:sp>
        <p:sp>
          <p:nvSpPr>
            <p:cNvPr id="33" name="TextBox 32"/>
            <p:cNvSpPr txBox="1"/>
            <p:nvPr/>
          </p:nvSpPr>
          <p:spPr>
            <a:xfrm>
              <a:off x="3980120" y="1608205"/>
              <a:ext cx="649537" cy="369332"/>
            </a:xfrm>
            <a:prstGeom prst="rect">
              <a:avLst/>
            </a:prstGeom>
            <a:noFill/>
          </p:spPr>
          <p:txBody>
            <a:bodyPr wrap="none" rtlCol="0">
              <a:spAutoFit/>
            </a:bodyPr>
            <a:lstStyle/>
            <a:p>
              <a:r>
                <a:rPr lang="en-US" dirty="0" smtClean="0"/>
                <a:t>No.3</a:t>
              </a:r>
              <a:endParaRPr lang="en-US" dirty="0"/>
            </a:p>
          </p:txBody>
        </p:sp>
        <p:sp>
          <p:nvSpPr>
            <p:cNvPr id="34" name="TextBox 33"/>
            <p:cNvSpPr txBox="1"/>
            <p:nvPr/>
          </p:nvSpPr>
          <p:spPr>
            <a:xfrm>
              <a:off x="4782556" y="1792871"/>
              <a:ext cx="649537" cy="369332"/>
            </a:xfrm>
            <a:prstGeom prst="rect">
              <a:avLst/>
            </a:prstGeom>
            <a:noFill/>
          </p:spPr>
          <p:txBody>
            <a:bodyPr wrap="none" rtlCol="0">
              <a:spAutoFit/>
            </a:bodyPr>
            <a:lstStyle/>
            <a:p>
              <a:r>
                <a:rPr lang="en-US" dirty="0" smtClean="0"/>
                <a:t>No.4</a:t>
              </a:r>
              <a:endParaRPr lang="en-US" dirty="0"/>
            </a:p>
          </p:txBody>
        </p:sp>
        <p:sp>
          <p:nvSpPr>
            <p:cNvPr id="35" name="TextBox 34"/>
            <p:cNvSpPr txBox="1"/>
            <p:nvPr/>
          </p:nvSpPr>
          <p:spPr>
            <a:xfrm>
              <a:off x="5385456" y="736227"/>
              <a:ext cx="649537" cy="369332"/>
            </a:xfrm>
            <a:prstGeom prst="rect">
              <a:avLst/>
            </a:prstGeom>
            <a:noFill/>
          </p:spPr>
          <p:txBody>
            <a:bodyPr wrap="none" rtlCol="0">
              <a:spAutoFit/>
            </a:bodyPr>
            <a:lstStyle/>
            <a:p>
              <a:r>
                <a:rPr lang="en-US" dirty="0" smtClean="0"/>
                <a:t>No.5</a:t>
              </a:r>
              <a:endParaRPr lang="en-US" dirty="0"/>
            </a:p>
          </p:txBody>
        </p:sp>
        <p:sp>
          <p:nvSpPr>
            <p:cNvPr id="36" name="TextBox 35"/>
            <p:cNvSpPr txBox="1"/>
            <p:nvPr/>
          </p:nvSpPr>
          <p:spPr>
            <a:xfrm>
              <a:off x="6523666" y="2548769"/>
              <a:ext cx="649537" cy="369332"/>
            </a:xfrm>
            <a:prstGeom prst="rect">
              <a:avLst/>
            </a:prstGeom>
            <a:noFill/>
          </p:spPr>
          <p:txBody>
            <a:bodyPr wrap="none" rtlCol="0">
              <a:spAutoFit/>
            </a:bodyPr>
            <a:lstStyle/>
            <a:p>
              <a:r>
                <a:rPr lang="en-US" dirty="0" smtClean="0"/>
                <a:t>No.6</a:t>
              </a:r>
              <a:endParaRPr lang="en-US" dirty="0"/>
            </a:p>
          </p:txBody>
        </p:sp>
        <p:sp>
          <p:nvSpPr>
            <p:cNvPr id="37" name="TextBox 36"/>
            <p:cNvSpPr txBox="1"/>
            <p:nvPr/>
          </p:nvSpPr>
          <p:spPr>
            <a:xfrm>
              <a:off x="7444624" y="2172163"/>
              <a:ext cx="649537" cy="369332"/>
            </a:xfrm>
            <a:prstGeom prst="rect">
              <a:avLst/>
            </a:prstGeom>
            <a:noFill/>
          </p:spPr>
          <p:txBody>
            <a:bodyPr wrap="none" rtlCol="0">
              <a:spAutoFit/>
            </a:bodyPr>
            <a:lstStyle/>
            <a:p>
              <a:r>
                <a:rPr lang="en-US" dirty="0" smtClean="0"/>
                <a:t>No.7</a:t>
              </a:r>
              <a:endParaRPr lang="en-US" dirty="0"/>
            </a:p>
          </p:txBody>
        </p:sp>
        <p:sp>
          <p:nvSpPr>
            <p:cNvPr id="38" name="TextBox 37"/>
            <p:cNvSpPr txBox="1"/>
            <p:nvPr/>
          </p:nvSpPr>
          <p:spPr>
            <a:xfrm>
              <a:off x="9192247" y="1832083"/>
              <a:ext cx="649537" cy="369332"/>
            </a:xfrm>
            <a:prstGeom prst="rect">
              <a:avLst/>
            </a:prstGeom>
            <a:noFill/>
          </p:spPr>
          <p:txBody>
            <a:bodyPr wrap="none" rtlCol="0">
              <a:spAutoFit/>
            </a:bodyPr>
            <a:lstStyle/>
            <a:p>
              <a:r>
                <a:rPr lang="en-US" dirty="0" smtClean="0"/>
                <a:t>No.9</a:t>
              </a:r>
              <a:endParaRPr lang="en-US" dirty="0"/>
            </a:p>
          </p:txBody>
        </p:sp>
        <p:sp>
          <p:nvSpPr>
            <p:cNvPr id="40" name="TextBox 39"/>
            <p:cNvSpPr txBox="1"/>
            <p:nvPr/>
          </p:nvSpPr>
          <p:spPr>
            <a:xfrm>
              <a:off x="1248029" y="2127107"/>
              <a:ext cx="703975" cy="369332"/>
            </a:xfrm>
            <a:prstGeom prst="rect">
              <a:avLst/>
            </a:prstGeom>
            <a:noFill/>
          </p:spPr>
          <p:txBody>
            <a:bodyPr wrap="none" rtlCol="0">
              <a:spAutoFit/>
            </a:bodyPr>
            <a:lstStyle/>
            <a:p>
              <a:r>
                <a:rPr lang="en-US" dirty="0" smtClean="0"/>
                <a:t>RW 2</a:t>
              </a:r>
              <a:endParaRPr lang="en-US" dirty="0"/>
            </a:p>
          </p:txBody>
        </p:sp>
        <p:sp>
          <p:nvSpPr>
            <p:cNvPr id="58" name="TextBox 57"/>
            <p:cNvSpPr txBox="1"/>
            <p:nvPr/>
          </p:nvSpPr>
          <p:spPr>
            <a:xfrm>
              <a:off x="2906996" y="1477349"/>
              <a:ext cx="649537" cy="369332"/>
            </a:xfrm>
            <a:prstGeom prst="rect">
              <a:avLst/>
            </a:prstGeom>
            <a:noFill/>
          </p:spPr>
          <p:txBody>
            <a:bodyPr wrap="none" rtlCol="0">
              <a:spAutoFit/>
            </a:bodyPr>
            <a:lstStyle/>
            <a:p>
              <a:r>
                <a:rPr lang="en-US" dirty="0" smtClean="0"/>
                <a:t>No.2</a:t>
              </a:r>
              <a:endParaRPr lang="en-US" dirty="0"/>
            </a:p>
          </p:txBody>
        </p:sp>
      </p:grpSp>
    </p:spTree>
    <p:extLst>
      <p:ext uri="{BB962C8B-B14F-4D97-AF65-F5344CB8AC3E}">
        <p14:creationId xmlns:p14="http://schemas.microsoft.com/office/powerpoint/2010/main" val="1752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Tanpa</a:t>
            </a:r>
            <a:r>
              <a:rPr lang="en-US" dirty="0" smtClean="0"/>
              <a:t> </a:t>
            </a:r>
            <a:r>
              <a:rPr lang="en-US" sz="3600" dirty="0" err="1" smtClean="0"/>
              <a:t>Subnetting</a:t>
            </a:r>
            <a:endParaRPr lang="en-US" sz="3600" dirty="0"/>
          </a:p>
        </p:txBody>
      </p:sp>
      <p:sp>
        <p:nvSpPr>
          <p:cNvPr id="4" name="Rectangle 3"/>
          <p:cNvSpPr/>
          <p:nvPr/>
        </p:nvSpPr>
        <p:spPr>
          <a:xfrm>
            <a:off x="1262743" y="2993571"/>
            <a:ext cx="1036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192.168.1.0 (Network)</a:t>
            </a:r>
            <a:endParaRPr lang="en-US" dirty="0"/>
          </a:p>
        </p:txBody>
      </p:sp>
      <p:sp>
        <p:nvSpPr>
          <p:cNvPr id="16" name="TextBox 15"/>
          <p:cNvSpPr txBox="1"/>
          <p:nvPr/>
        </p:nvSpPr>
        <p:spPr>
          <a:xfrm>
            <a:off x="3441511" y="6463164"/>
            <a:ext cx="1540422" cy="369332"/>
          </a:xfrm>
          <a:prstGeom prst="rect">
            <a:avLst/>
          </a:prstGeom>
          <a:noFill/>
        </p:spPr>
        <p:txBody>
          <a:bodyPr wrap="none" rtlCol="0">
            <a:spAutoFit/>
          </a:bodyPr>
          <a:lstStyle/>
          <a:p>
            <a:r>
              <a:rPr lang="en-US" dirty="0" smtClean="0"/>
              <a:t>192.168.1.64</a:t>
            </a:r>
            <a:endParaRPr lang="en-US" dirty="0"/>
          </a:p>
        </p:txBody>
      </p:sp>
      <p:grpSp>
        <p:nvGrpSpPr>
          <p:cNvPr id="41" name="Group 40"/>
          <p:cNvGrpSpPr/>
          <p:nvPr/>
        </p:nvGrpSpPr>
        <p:grpSpPr>
          <a:xfrm>
            <a:off x="2460511" y="4188277"/>
            <a:ext cx="8810431" cy="2672712"/>
            <a:chOff x="2460511" y="4188277"/>
            <a:chExt cx="8810431" cy="2672712"/>
          </a:xfrm>
        </p:grpSpPr>
        <p:pic>
          <p:nvPicPr>
            <p:cNvPr id="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965" y="4290316"/>
              <a:ext cx="1122514" cy="103912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2460511" y="4188277"/>
              <a:ext cx="8810431" cy="2672712"/>
              <a:chOff x="2068285" y="4186931"/>
              <a:chExt cx="8810431" cy="2672712"/>
            </a:xfrm>
          </p:grpSpPr>
          <p:pic>
            <p:nvPicPr>
              <p:cNvPr id="205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285" y="4841192"/>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799" y="5424036"/>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570" y="5635849"/>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827" y="4643215"/>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341" y="5226059"/>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799" y="4186931"/>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112" y="5437872"/>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914" y="4494682"/>
                <a:ext cx="1122514" cy="1039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56729" y="4535139"/>
                <a:ext cx="1539076" cy="369332"/>
              </a:xfrm>
              <a:prstGeom prst="rect">
                <a:avLst/>
              </a:prstGeom>
              <a:noFill/>
            </p:spPr>
            <p:txBody>
              <a:bodyPr wrap="none" rtlCol="0">
                <a:spAutoFit/>
              </a:bodyPr>
              <a:lstStyle/>
              <a:p>
                <a:r>
                  <a:rPr lang="en-US" dirty="0" smtClean="0"/>
                  <a:t>192.168.1.62</a:t>
                </a:r>
                <a:endParaRPr lang="en-US" dirty="0"/>
              </a:p>
            </p:txBody>
          </p:sp>
          <p:sp>
            <p:nvSpPr>
              <p:cNvPr id="17" name="TextBox 16"/>
              <p:cNvSpPr txBox="1"/>
              <p:nvPr/>
            </p:nvSpPr>
            <p:spPr>
              <a:xfrm>
                <a:off x="3913693" y="5191401"/>
                <a:ext cx="1654299" cy="369332"/>
              </a:xfrm>
              <a:prstGeom prst="rect">
                <a:avLst/>
              </a:prstGeom>
              <a:noFill/>
            </p:spPr>
            <p:txBody>
              <a:bodyPr wrap="none" rtlCol="0">
                <a:spAutoFit/>
              </a:bodyPr>
              <a:lstStyle/>
              <a:p>
                <a:r>
                  <a:rPr lang="en-US" dirty="0" smtClean="0"/>
                  <a:t>192.168.1.127</a:t>
                </a:r>
                <a:endParaRPr lang="en-US" dirty="0"/>
              </a:p>
            </p:txBody>
          </p:sp>
          <p:sp>
            <p:nvSpPr>
              <p:cNvPr id="18" name="TextBox 17"/>
              <p:cNvSpPr txBox="1"/>
              <p:nvPr/>
            </p:nvSpPr>
            <p:spPr>
              <a:xfrm>
                <a:off x="4869460" y="6490311"/>
                <a:ext cx="1539076" cy="369332"/>
              </a:xfrm>
              <a:prstGeom prst="rect">
                <a:avLst/>
              </a:prstGeom>
              <a:noFill/>
            </p:spPr>
            <p:txBody>
              <a:bodyPr wrap="none" rtlCol="0">
                <a:spAutoFit/>
              </a:bodyPr>
              <a:lstStyle/>
              <a:p>
                <a:r>
                  <a:rPr lang="en-US" dirty="0" smtClean="0"/>
                  <a:t>192.168.1.90</a:t>
                </a:r>
                <a:endParaRPr lang="en-US" dirty="0"/>
              </a:p>
            </p:txBody>
          </p:sp>
          <p:sp>
            <p:nvSpPr>
              <p:cNvPr id="19" name="TextBox 18"/>
              <p:cNvSpPr txBox="1"/>
              <p:nvPr/>
            </p:nvSpPr>
            <p:spPr>
              <a:xfrm>
                <a:off x="5362068" y="4315996"/>
                <a:ext cx="1539076" cy="369332"/>
              </a:xfrm>
              <a:prstGeom prst="rect">
                <a:avLst/>
              </a:prstGeom>
              <a:noFill/>
            </p:spPr>
            <p:txBody>
              <a:bodyPr wrap="none" rtlCol="0">
                <a:spAutoFit/>
              </a:bodyPr>
              <a:lstStyle/>
              <a:p>
                <a:r>
                  <a:rPr lang="en-US" dirty="0" smtClean="0"/>
                  <a:t>192.168.1.20</a:t>
                </a:r>
                <a:endParaRPr lang="en-US" dirty="0"/>
              </a:p>
            </p:txBody>
          </p:sp>
          <p:sp>
            <p:nvSpPr>
              <p:cNvPr id="20" name="TextBox 19"/>
              <p:cNvSpPr txBox="1"/>
              <p:nvPr/>
            </p:nvSpPr>
            <p:spPr>
              <a:xfrm>
                <a:off x="6817240" y="6207081"/>
                <a:ext cx="1539076" cy="369332"/>
              </a:xfrm>
              <a:prstGeom prst="rect">
                <a:avLst/>
              </a:prstGeom>
              <a:noFill/>
            </p:spPr>
            <p:txBody>
              <a:bodyPr wrap="none" rtlCol="0">
                <a:spAutoFit/>
              </a:bodyPr>
              <a:lstStyle/>
              <a:p>
                <a:r>
                  <a:rPr lang="en-US" dirty="0" smtClean="0"/>
                  <a:t>192.168.1.30</a:t>
                </a:r>
                <a:endParaRPr lang="en-US" dirty="0"/>
              </a:p>
            </p:txBody>
          </p:sp>
          <p:sp>
            <p:nvSpPr>
              <p:cNvPr id="21" name="TextBox 20"/>
              <p:cNvSpPr txBox="1"/>
              <p:nvPr/>
            </p:nvSpPr>
            <p:spPr>
              <a:xfrm>
                <a:off x="7264293" y="5140711"/>
                <a:ext cx="1539076" cy="369332"/>
              </a:xfrm>
              <a:prstGeom prst="rect">
                <a:avLst/>
              </a:prstGeom>
              <a:noFill/>
            </p:spPr>
            <p:txBody>
              <a:bodyPr wrap="none" rtlCol="0">
                <a:spAutoFit/>
              </a:bodyPr>
              <a:lstStyle/>
              <a:p>
                <a:r>
                  <a:rPr lang="en-US" dirty="0" smtClean="0"/>
                  <a:t>192.168.1.89</a:t>
                </a:r>
                <a:endParaRPr lang="en-US" dirty="0"/>
              </a:p>
            </p:txBody>
          </p:sp>
          <p:sp>
            <p:nvSpPr>
              <p:cNvPr id="22" name="TextBox 21"/>
              <p:cNvSpPr txBox="1"/>
              <p:nvPr/>
            </p:nvSpPr>
            <p:spPr>
              <a:xfrm>
                <a:off x="8561313" y="6436274"/>
                <a:ext cx="1657249" cy="369332"/>
              </a:xfrm>
              <a:prstGeom prst="rect">
                <a:avLst/>
              </a:prstGeom>
              <a:noFill/>
            </p:spPr>
            <p:txBody>
              <a:bodyPr wrap="none" rtlCol="0">
                <a:spAutoFit/>
              </a:bodyPr>
              <a:lstStyle/>
              <a:p>
                <a:r>
                  <a:rPr lang="en-US" dirty="0" smtClean="0"/>
                  <a:t>192.168.1.100</a:t>
                </a:r>
                <a:endParaRPr lang="en-US" dirty="0"/>
              </a:p>
            </p:txBody>
          </p:sp>
          <p:sp>
            <p:nvSpPr>
              <p:cNvPr id="23" name="TextBox 22"/>
              <p:cNvSpPr txBox="1"/>
              <p:nvPr/>
            </p:nvSpPr>
            <p:spPr>
              <a:xfrm>
                <a:off x="9215632" y="5495518"/>
                <a:ext cx="1663084" cy="369332"/>
              </a:xfrm>
              <a:prstGeom prst="rect">
                <a:avLst/>
              </a:prstGeom>
              <a:noFill/>
            </p:spPr>
            <p:txBody>
              <a:bodyPr wrap="none" rtlCol="0">
                <a:spAutoFit/>
              </a:bodyPr>
              <a:lstStyle/>
              <a:p>
                <a:r>
                  <a:rPr lang="en-US" dirty="0" smtClean="0"/>
                  <a:t>192.168.1.182</a:t>
                </a:r>
                <a:endParaRPr lang="en-US" dirty="0"/>
              </a:p>
            </p:txBody>
          </p:sp>
        </p:grpSp>
      </p:grpSp>
      <p:grpSp>
        <p:nvGrpSpPr>
          <p:cNvPr id="44" name="Group 43"/>
          <p:cNvGrpSpPr/>
          <p:nvPr/>
        </p:nvGrpSpPr>
        <p:grpSpPr>
          <a:xfrm>
            <a:off x="1915942" y="736573"/>
            <a:ext cx="9036203" cy="2280438"/>
            <a:chOff x="1678640" y="736227"/>
            <a:chExt cx="9036203" cy="2280438"/>
          </a:xfrm>
        </p:grpSpPr>
        <p:pic>
          <p:nvPicPr>
            <p:cNvPr id="24"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640" y="1130894"/>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630" y="1787481"/>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141" y="804036"/>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996" y="1977537"/>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909" y="964505"/>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767" y="1567747"/>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538" y="1779560"/>
              <a:ext cx="1122514" cy="10391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101" y="782831"/>
              <a:ext cx="1122514" cy="103912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883916" y="823288"/>
              <a:ext cx="1404423" cy="369332"/>
            </a:xfrm>
            <a:prstGeom prst="rect">
              <a:avLst/>
            </a:prstGeom>
            <a:noFill/>
          </p:spPr>
          <p:txBody>
            <a:bodyPr wrap="none" rtlCol="0">
              <a:spAutoFit/>
            </a:bodyPr>
            <a:lstStyle/>
            <a:p>
              <a:r>
                <a:rPr lang="en-US" dirty="0" smtClean="0"/>
                <a:t>192.168.1.2</a:t>
              </a:r>
              <a:endParaRPr lang="en-US" dirty="0"/>
            </a:p>
          </p:txBody>
        </p:sp>
        <p:sp>
          <p:nvSpPr>
            <p:cNvPr id="33" name="TextBox 32"/>
            <p:cNvSpPr txBox="1"/>
            <p:nvPr/>
          </p:nvSpPr>
          <p:spPr>
            <a:xfrm>
              <a:off x="3468561" y="1730730"/>
              <a:ext cx="1404423" cy="369332"/>
            </a:xfrm>
            <a:prstGeom prst="rect">
              <a:avLst/>
            </a:prstGeom>
            <a:noFill/>
          </p:spPr>
          <p:txBody>
            <a:bodyPr wrap="none" rtlCol="0">
              <a:spAutoFit/>
            </a:bodyPr>
            <a:lstStyle/>
            <a:p>
              <a:r>
                <a:rPr lang="en-US" dirty="0" smtClean="0"/>
                <a:t>192.168.1.3</a:t>
              </a:r>
              <a:endParaRPr lang="en-US" dirty="0"/>
            </a:p>
          </p:txBody>
        </p:sp>
        <p:sp>
          <p:nvSpPr>
            <p:cNvPr id="34" name="TextBox 33"/>
            <p:cNvSpPr txBox="1"/>
            <p:nvPr/>
          </p:nvSpPr>
          <p:spPr>
            <a:xfrm>
              <a:off x="4586939" y="1945680"/>
              <a:ext cx="1404423" cy="369332"/>
            </a:xfrm>
            <a:prstGeom prst="rect">
              <a:avLst/>
            </a:prstGeom>
            <a:noFill/>
          </p:spPr>
          <p:txBody>
            <a:bodyPr wrap="none" rtlCol="0">
              <a:spAutoFit/>
            </a:bodyPr>
            <a:lstStyle/>
            <a:p>
              <a:r>
                <a:rPr lang="en-US" dirty="0" smtClean="0"/>
                <a:t>192.168.1.4</a:t>
              </a:r>
              <a:endParaRPr lang="en-US" dirty="0"/>
            </a:p>
          </p:txBody>
        </p:sp>
        <p:sp>
          <p:nvSpPr>
            <p:cNvPr id="35" name="TextBox 34"/>
            <p:cNvSpPr txBox="1"/>
            <p:nvPr/>
          </p:nvSpPr>
          <p:spPr>
            <a:xfrm>
              <a:off x="5385456" y="736227"/>
              <a:ext cx="1404423" cy="369332"/>
            </a:xfrm>
            <a:prstGeom prst="rect">
              <a:avLst/>
            </a:prstGeom>
            <a:noFill/>
          </p:spPr>
          <p:txBody>
            <a:bodyPr wrap="none" rtlCol="0">
              <a:spAutoFit/>
            </a:bodyPr>
            <a:lstStyle/>
            <a:p>
              <a:r>
                <a:rPr lang="en-US" dirty="0" smtClean="0"/>
                <a:t>192.168.1.5</a:t>
              </a:r>
              <a:endParaRPr lang="en-US" dirty="0"/>
            </a:p>
          </p:txBody>
        </p:sp>
        <p:sp>
          <p:nvSpPr>
            <p:cNvPr id="36" name="TextBox 35"/>
            <p:cNvSpPr txBox="1"/>
            <p:nvPr/>
          </p:nvSpPr>
          <p:spPr>
            <a:xfrm>
              <a:off x="6523666" y="2548769"/>
              <a:ext cx="1404423" cy="369332"/>
            </a:xfrm>
            <a:prstGeom prst="rect">
              <a:avLst/>
            </a:prstGeom>
            <a:noFill/>
          </p:spPr>
          <p:txBody>
            <a:bodyPr wrap="none" rtlCol="0">
              <a:spAutoFit/>
            </a:bodyPr>
            <a:lstStyle/>
            <a:p>
              <a:r>
                <a:rPr lang="en-US" dirty="0" smtClean="0"/>
                <a:t>192.168.1.6</a:t>
              </a:r>
              <a:endParaRPr lang="en-US" dirty="0"/>
            </a:p>
          </p:txBody>
        </p:sp>
        <p:sp>
          <p:nvSpPr>
            <p:cNvPr id="37" name="TextBox 36"/>
            <p:cNvSpPr txBox="1"/>
            <p:nvPr/>
          </p:nvSpPr>
          <p:spPr>
            <a:xfrm>
              <a:off x="7387281" y="1487809"/>
              <a:ext cx="1404423" cy="369332"/>
            </a:xfrm>
            <a:prstGeom prst="rect">
              <a:avLst/>
            </a:prstGeom>
            <a:noFill/>
          </p:spPr>
          <p:txBody>
            <a:bodyPr wrap="none" rtlCol="0">
              <a:spAutoFit/>
            </a:bodyPr>
            <a:lstStyle/>
            <a:p>
              <a:r>
                <a:rPr lang="en-US" dirty="0" smtClean="0"/>
                <a:t>192.168.1.7</a:t>
              </a:r>
              <a:endParaRPr lang="en-US" dirty="0"/>
            </a:p>
          </p:txBody>
        </p:sp>
        <p:sp>
          <p:nvSpPr>
            <p:cNvPr id="38" name="TextBox 37"/>
            <p:cNvSpPr txBox="1"/>
            <p:nvPr/>
          </p:nvSpPr>
          <p:spPr>
            <a:xfrm>
              <a:off x="9192247" y="1832083"/>
              <a:ext cx="1522596" cy="369332"/>
            </a:xfrm>
            <a:prstGeom prst="rect">
              <a:avLst/>
            </a:prstGeom>
            <a:noFill/>
          </p:spPr>
          <p:txBody>
            <a:bodyPr wrap="none" rtlCol="0">
              <a:spAutoFit/>
            </a:bodyPr>
            <a:lstStyle/>
            <a:p>
              <a:r>
                <a:rPr lang="en-US" dirty="0" smtClean="0"/>
                <a:t>192.168.1.10</a:t>
              </a:r>
              <a:endParaRPr lang="en-US" dirty="0"/>
            </a:p>
          </p:txBody>
        </p:sp>
        <p:sp>
          <p:nvSpPr>
            <p:cNvPr id="58" name="TextBox 57"/>
            <p:cNvSpPr txBox="1"/>
            <p:nvPr/>
          </p:nvSpPr>
          <p:spPr>
            <a:xfrm>
              <a:off x="2527395" y="1443548"/>
              <a:ext cx="1395382" cy="369332"/>
            </a:xfrm>
            <a:prstGeom prst="rect">
              <a:avLst/>
            </a:prstGeom>
            <a:noFill/>
          </p:spPr>
          <p:txBody>
            <a:bodyPr wrap="none" rtlCol="0">
              <a:spAutoFit/>
            </a:bodyPr>
            <a:lstStyle/>
            <a:p>
              <a:r>
                <a:rPr lang="en-US" dirty="0" smtClean="0"/>
                <a:t>192.168.1.1</a:t>
              </a:r>
              <a:endParaRPr lang="en-US" dirty="0"/>
            </a:p>
          </p:txBody>
        </p:sp>
      </p:grpSp>
    </p:spTree>
    <p:extLst>
      <p:ext uri="{BB962C8B-B14F-4D97-AF65-F5344CB8AC3E}">
        <p14:creationId xmlns:p14="http://schemas.microsoft.com/office/powerpoint/2010/main" val="929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Dengan</a:t>
            </a:r>
            <a:r>
              <a:rPr lang="en-US" dirty="0" smtClean="0"/>
              <a:t> </a:t>
            </a:r>
            <a:r>
              <a:rPr lang="en-US" sz="3600" dirty="0" err="1" smtClean="0"/>
              <a:t>Subnetting</a:t>
            </a:r>
            <a:endParaRPr lang="en-US" sz="3600" dirty="0"/>
          </a:p>
        </p:txBody>
      </p:sp>
      <p:sp>
        <p:nvSpPr>
          <p:cNvPr id="3" name="Rectangle 2"/>
          <p:cNvSpPr/>
          <p:nvPr/>
        </p:nvSpPr>
        <p:spPr>
          <a:xfrm>
            <a:off x="4408714"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131628"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62743" y="3178629"/>
            <a:ext cx="10363200" cy="881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JL. </a:t>
            </a:r>
            <a:r>
              <a:rPr lang="en-US" dirty="0" err="1" smtClean="0"/>
              <a:t>Jenderal</a:t>
            </a:r>
            <a:r>
              <a:rPr lang="en-US" dirty="0" smtClean="0"/>
              <a:t> </a:t>
            </a:r>
            <a:r>
              <a:rPr lang="en-US" dirty="0" err="1" smtClean="0"/>
              <a:t>Sudirman</a:t>
            </a:r>
            <a:r>
              <a:rPr lang="en-US" dirty="0" smtClean="0"/>
              <a:t> (Network)</a:t>
            </a:r>
            <a:endParaRPr lang="en-US" dirty="0"/>
          </a:p>
        </p:txBody>
      </p:sp>
      <p:sp>
        <p:nvSpPr>
          <p:cNvPr id="14" name="TextBox 13"/>
          <p:cNvSpPr txBox="1"/>
          <p:nvPr/>
        </p:nvSpPr>
        <p:spPr>
          <a:xfrm rot="16200000">
            <a:off x="3415333" y="1995199"/>
            <a:ext cx="1617430" cy="369332"/>
          </a:xfrm>
          <a:prstGeom prst="rect">
            <a:avLst/>
          </a:prstGeom>
          <a:noFill/>
        </p:spPr>
        <p:txBody>
          <a:bodyPr wrap="none" rtlCol="0">
            <a:spAutoFit/>
          </a:bodyPr>
          <a:lstStyle/>
          <a:p>
            <a:r>
              <a:rPr lang="en-US" dirty="0" smtClean="0"/>
              <a:t>Sub Network 1</a:t>
            </a:r>
            <a:endParaRPr lang="en-US" dirty="0"/>
          </a:p>
        </p:txBody>
      </p:sp>
      <p:sp>
        <p:nvSpPr>
          <p:cNvPr id="45" name="TextBox 44"/>
          <p:cNvSpPr txBox="1"/>
          <p:nvPr/>
        </p:nvSpPr>
        <p:spPr>
          <a:xfrm rot="16200000">
            <a:off x="7159236" y="1995199"/>
            <a:ext cx="1617430" cy="369332"/>
          </a:xfrm>
          <a:prstGeom prst="rect">
            <a:avLst/>
          </a:prstGeom>
          <a:noFill/>
        </p:spPr>
        <p:txBody>
          <a:bodyPr wrap="none" rtlCol="0">
            <a:spAutoFit/>
          </a:bodyPr>
          <a:lstStyle/>
          <a:p>
            <a:r>
              <a:rPr lang="en-US" dirty="0" smtClean="0"/>
              <a:t>Sub Network 4</a:t>
            </a:r>
            <a:endParaRPr lang="en-US" dirty="0"/>
          </a:p>
        </p:txBody>
      </p:sp>
      <p:sp>
        <p:nvSpPr>
          <p:cNvPr id="46" name="TextBox 45"/>
          <p:cNvSpPr txBox="1"/>
          <p:nvPr/>
        </p:nvSpPr>
        <p:spPr>
          <a:xfrm rot="16200000">
            <a:off x="3436713" y="4929348"/>
            <a:ext cx="1617430" cy="369332"/>
          </a:xfrm>
          <a:prstGeom prst="rect">
            <a:avLst/>
          </a:prstGeom>
          <a:noFill/>
        </p:spPr>
        <p:txBody>
          <a:bodyPr wrap="none" rtlCol="0">
            <a:spAutoFit/>
          </a:bodyPr>
          <a:lstStyle/>
          <a:p>
            <a:r>
              <a:rPr lang="en-US" dirty="0" smtClean="0"/>
              <a:t>Sub Network 2</a:t>
            </a:r>
            <a:endParaRPr lang="en-US" dirty="0"/>
          </a:p>
        </p:txBody>
      </p:sp>
      <p:sp>
        <p:nvSpPr>
          <p:cNvPr id="47" name="TextBox 46"/>
          <p:cNvSpPr txBox="1"/>
          <p:nvPr/>
        </p:nvSpPr>
        <p:spPr>
          <a:xfrm rot="16200000">
            <a:off x="7094313" y="4929347"/>
            <a:ext cx="1617430" cy="369332"/>
          </a:xfrm>
          <a:prstGeom prst="rect">
            <a:avLst/>
          </a:prstGeom>
          <a:noFill/>
        </p:spPr>
        <p:txBody>
          <a:bodyPr wrap="none" rtlCol="0">
            <a:spAutoFit/>
          </a:bodyPr>
          <a:lstStyle/>
          <a:p>
            <a:r>
              <a:rPr lang="en-US" dirty="0" smtClean="0"/>
              <a:t>Sub Network 3</a:t>
            </a:r>
            <a:endParaRPr lang="en-US" dirty="0"/>
          </a:p>
        </p:txBody>
      </p:sp>
      <p:pic>
        <p:nvPicPr>
          <p:cNvPr id="4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122" y="137115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157" y="137115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6593"/>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272" y="205740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779" y="203518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621" y="125730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656" y="125730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299" y="1262743"/>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4771" y="194355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278" y="192133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679" y="443048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714" y="443048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57" y="443593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829" y="511673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336" y="509451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510" y="4350438"/>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545" y="4350438"/>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188" y="4355881"/>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660" y="5036688"/>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167" y="5014468"/>
            <a:ext cx="676643" cy="626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762502" y="2114108"/>
            <a:ext cx="800219" cy="646331"/>
          </a:xfrm>
          <a:prstGeom prst="rect">
            <a:avLst/>
          </a:prstGeom>
          <a:noFill/>
        </p:spPr>
        <p:txBody>
          <a:bodyPr wrap="none" rtlCol="0">
            <a:spAutoFit/>
          </a:bodyPr>
          <a:lstStyle/>
          <a:p>
            <a:r>
              <a:rPr lang="en-US" dirty="0" smtClean="0"/>
              <a:t>RW 1</a:t>
            </a:r>
          </a:p>
          <a:p>
            <a:r>
              <a:rPr lang="en-US" dirty="0" smtClean="0"/>
              <a:t>30 KK</a:t>
            </a:r>
            <a:endParaRPr lang="en-US" dirty="0"/>
          </a:p>
        </p:txBody>
      </p:sp>
      <p:sp>
        <p:nvSpPr>
          <p:cNvPr id="69" name="TextBox 68"/>
          <p:cNvSpPr txBox="1"/>
          <p:nvPr/>
        </p:nvSpPr>
        <p:spPr>
          <a:xfrm>
            <a:off x="2826949" y="5236028"/>
            <a:ext cx="800219" cy="646331"/>
          </a:xfrm>
          <a:prstGeom prst="rect">
            <a:avLst/>
          </a:prstGeom>
          <a:noFill/>
        </p:spPr>
        <p:txBody>
          <a:bodyPr wrap="none" rtlCol="0">
            <a:spAutoFit/>
          </a:bodyPr>
          <a:lstStyle/>
          <a:p>
            <a:r>
              <a:rPr lang="en-US" dirty="0" smtClean="0"/>
              <a:t>RW 2</a:t>
            </a:r>
          </a:p>
          <a:p>
            <a:r>
              <a:rPr lang="en-US" dirty="0" smtClean="0"/>
              <a:t>40 KK</a:t>
            </a:r>
            <a:endParaRPr lang="en-US" dirty="0"/>
          </a:p>
        </p:txBody>
      </p:sp>
      <p:sp>
        <p:nvSpPr>
          <p:cNvPr id="70" name="TextBox 69"/>
          <p:cNvSpPr txBox="1"/>
          <p:nvPr/>
        </p:nvSpPr>
        <p:spPr>
          <a:xfrm>
            <a:off x="6920599" y="2459946"/>
            <a:ext cx="788742" cy="646331"/>
          </a:xfrm>
          <a:prstGeom prst="rect">
            <a:avLst/>
          </a:prstGeom>
          <a:noFill/>
        </p:spPr>
        <p:txBody>
          <a:bodyPr wrap="none" rtlCol="0">
            <a:spAutoFit/>
          </a:bodyPr>
          <a:lstStyle/>
          <a:p>
            <a:r>
              <a:rPr lang="en-US" dirty="0" smtClean="0"/>
              <a:t>RW 3</a:t>
            </a:r>
          </a:p>
          <a:p>
            <a:r>
              <a:rPr lang="en-US" dirty="0" smtClean="0"/>
              <a:t>37 KK</a:t>
            </a:r>
            <a:endParaRPr lang="en-US" dirty="0"/>
          </a:p>
        </p:txBody>
      </p:sp>
      <p:sp>
        <p:nvSpPr>
          <p:cNvPr id="71" name="TextBox 70"/>
          <p:cNvSpPr txBox="1"/>
          <p:nvPr/>
        </p:nvSpPr>
        <p:spPr>
          <a:xfrm>
            <a:off x="6923691" y="5710926"/>
            <a:ext cx="927433" cy="646331"/>
          </a:xfrm>
          <a:prstGeom prst="rect">
            <a:avLst/>
          </a:prstGeom>
          <a:noFill/>
        </p:spPr>
        <p:txBody>
          <a:bodyPr wrap="none" rtlCol="0">
            <a:spAutoFit/>
          </a:bodyPr>
          <a:lstStyle/>
          <a:p>
            <a:r>
              <a:rPr lang="en-US" dirty="0" smtClean="0"/>
              <a:t>RW 4</a:t>
            </a:r>
          </a:p>
          <a:p>
            <a:r>
              <a:rPr lang="en-US" dirty="0" smtClean="0"/>
              <a:t>100 KK</a:t>
            </a:r>
            <a:endParaRPr lang="en-US" dirty="0"/>
          </a:p>
        </p:txBody>
      </p:sp>
      <p:sp>
        <p:nvSpPr>
          <p:cNvPr id="73" name="TextBox 72"/>
          <p:cNvSpPr txBox="1"/>
          <p:nvPr/>
        </p:nvSpPr>
        <p:spPr>
          <a:xfrm rot="16200000">
            <a:off x="4085481" y="2108950"/>
            <a:ext cx="1058560" cy="276999"/>
          </a:xfrm>
          <a:prstGeom prst="rect">
            <a:avLst/>
          </a:prstGeom>
          <a:noFill/>
        </p:spPr>
        <p:txBody>
          <a:bodyPr wrap="none" rtlCol="0">
            <a:spAutoFit/>
          </a:bodyPr>
          <a:lstStyle/>
          <a:p>
            <a:r>
              <a:rPr lang="en-US" sz="1200" dirty="0" smtClean="0"/>
              <a:t>Gang. </a:t>
            </a:r>
            <a:r>
              <a:rPr lang="en-US" sz="1200" dirty="0" err="1" smtClean="0"/>
              <a:t>Sempit</a:t>
            </a:r>
            <a:endParaRPr lang="en-US" sz="1200" dirty="0"/>
          </a:p>
        </p:txBody>
      </p:sp>
      <p:sp>
        <p:nvSpPr>
          <p:cNvPr id="74" name="TextBox 73"/>
          <p:cNvSpPr txBox="1"/>
          <p:nvPr/>
        </p:nvSpPr>
        <p:spPr>
          <a:xfrm rot="16200000">
            <a:off x="7768541" y="2128524"/>
            <a:ext cx="1119217" cy="276999"/>
          </a:xfrm>
          <a:prstGeom prst="rect">
            <a:avLst/>
          </a:prstGeom>
          <a:noFill/>
        </p:spPr>
        <p:txBody>
          <a:bodyPr wrap="none" rtlCol="0">
            <a:spAutoFit/>
          </a:bodyPr>
          <a:lstStyle/>
          <a:p>
            <a:r>
              <a:rPr lang="en-US" sz="1200" dirty="0" smtClean="0"/>
              <a:t>Gang. </a:t>
            </a:r>
            <a:r>
              <a:rPr lang="en-US" sz="1200" dirty="0" err="1" smtClean="0"/>
              <a:t>Senggol</a:t>
            </a:r>
            <a:endParaRPr lang="en-US" sz="1200" dirty="0"/>
          </a:p>
        </p:txBody>
      </p:sp>
      <p:sp>
        <p:nvSpPr>
          <p:cNvPr id="75" name="TextBox 74"/>
          <p:cNvSpPr txBox="1"/>
          <p:nvPr/>
        </p:nvSpPr>
        <p:spPr>
          <a:xfrm rot="16200000">
            <a:off x="4097286" y="5086980"/>
            <a:ext cx="992579" cy="276999"/>
          </a:xfrm>
          <a:prstGeom prst="rect">
            <a:avLst/>
          </a:prstGeom>
          <a:noFill/>
        </p:spPr>
        <p:txBody>
          <a:bodyPr wrap="none" rtlCol="0">
            <a:spAutoFit/>
          </a:bodyPr>
          <a:lstStyle/>
          <a:p>
            <a:r>
              <a:rPr lang="en-US" sz="1200" dirty="0" smtClean="0"/>
              <a:t>Gang. </a:t>
            </a:r>
            <a:r>
              <a:rPr lang="en-US" sz="1200" dirty="0" err="1" smtClean="0"/>
              <a:t>Buntu</a:t>
            </a:r>
            <a:endParaRPr lang="en-US" sz="1200" dirty="0"/>
          </a:p>
        </p:txBody>
      </p:sp>
      <p:sp>
        <p:nvSpPr>
          <p:cNvPr id="76" name="TextBox 75"/>
          <p:cNvSpPr txBox="1"/>
          <p:nvPr/>
        </p:nvSpPr>
        <p:spPr>
          <a:xfrm rot="16200000">
            <a:off x="7807294" y="4875969"/>
            <a:ext cx="1017138" cy="276999"/>
          </a:xfrm>
          <a:prstGeom prst="rect">
            <a:avLst/>
          </a:prstGeom>
          <a:noFill/>
        </p:spPr>
        <p:txBody>
          <a:bodyPr wrap="none" rtlCol="0">
            <a:spAutoFit/>
          </a:bodyPr>
          <a:lstStyle/>
          <a:p>
            <a:r>
              <a:rPr lang="en-US" sz="1200" dirty="0" smtClean="0"/>
              <a:t>Gang. </a:t>
            </a:r>
            <a:r>
              <a:rPr lang="en-US" sz="1200" dirty="0" err="1" smtClean="0"/>
              <a:t>Rumpi</a:t>
            </a:r>
            <a:endParaRPr lang="en-US" sz="1200" dirty="0"/>
          </a:p>
        </p:txBody>
      </p:sp>
      <p:sp>
        <p:nvSpPr>
          <p:cNvPr id="77" name="TextBox 76"/>
          <p:cNvSpPr txBox="1"/>
          <p:nvPr/>
        </p:nvSpPr>
        <p:spPr>
          <a:xfrm>
            <a:off x="9143946" y="1450295"/>
            <a:ext cx="2552943" cy="923330"/>
          </a:xfrm>
          <a:prstGeom prst="rect">
            <a:avLst/>
          </a:prstGeom>
          <a:noFill/>
        </p:spPr>
        <p:txBody>
          <a:bodyPr wrap="none" rtlCol="0">
            <a:spAutoFit/>
          </a:bodyPr>
          <a:lstStyle/>
          <a:p>
            <a:r>
              <a:rPr lang="en-US" dirty="0" smtClean="0"/>
              <a:t>Gang = </a:t>
            </a:r>
            <a:r>
              <a:rPr lang="en-US" dirty="0" err="1" smtClean="0"/>
              <a:t>Jalur</a:t>
            </a:r>
            <a:r>
              <a:rPr lang="en-US" dirty="0" smtClean="0"/>
              <a:t> Subnet </a:t>
            </a:r>
            <a:r>
              <a:rPr lang="en-US" dirty="0" err="1" smtClean="0"/>
              <a:t>nya</a:t>
            </a:r>
            <a:endParaRPr lang="en-US" dirty="0" smtClean="0"/>
          </a:p>
          <a:p>
            <a:endParaRPr lang="en-US" dirty="0" smtClean="0"/>
          </a:p>
          <a:p>
            <a:r>
              <a:rPr lang="en-US" dirty="0" smtClean="0"/>
              <a:t>RW = </a:t>
            </a:r>
            <a:r>
              <a:rPr lang="en-US" dirty="0" err="1" smtClean="0"/>
              <a:t>Broadcastnya</a:t>
            </a:r>
            <a:endParaRPr lang="en-US" dirty="0"/>
          </a:p>
        </p:txBody>
      </p:sp>
    </p:spTree>
    <p:extLst>
      <p:ext uri="{BB962C8B-B14F-4D97-AF65-F5344CB8AC3E}">
        <p14:creationId xmlns:p14="http://schemas.microsoft.com/office/powerpoint/2010/main" val="9660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ppt_x"/>
                                          </p:val>
                                        </p:tav>
                                        <p:tav tm="100000">
                                          <p:val>
                                            <p:strVal val="#ppt_x"/>
                                          </p:val>
                                        </p:tav>
                                      </p:tavLst>
                                    </p:anim>
                                    <p:anim calcmode="lin" valueType="num">
                                      <p:cBhvr additive="base">
                                        <p:cTn id="1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085"/>
            <a:ext cx="9601200" cy="794658"/>
          </a:xfrm>
        </p:spPr>
        <p:txBody>
          <a:bodyPr/>
          <a:lstStyle/>
          <a:p>
            <a:r>
              <a:rPr lang="en-US" dirty="0" err="1" smtClean="0"/>
              <a:t>Analogi</a:t>
            </a:r>
            <a:r>
              <a:rPr lang="en-US" dirty="0" smtClean="0"/>
              <a:t> </a:t>
            </a:r>
            <a:r>
              <a:rPr lang="en-US" dirty="0" err="1" smtClean="0"/>
              <a:t>Dengan</a:t>
            </a:r>
            <a:r>
              <a:rPr lang="en-US" dirty="0" smtClean="0"/>
              <a:t> </a:t>
            </a:r>
            <a:r>
              <a:rPr lang="en-US" sz="3600" dirty="0" err="1" smtClean="0"/>
              <a:t>Subnetting</a:t>
            </a:r>
            <a:endParaRPr lang="en-US" sz="3600" dirty="0"/>
          </a:p>
        </p:txBody>
      </p:sp>
      <p:sp>
        <p:nvSpPr>
          <p:cNvPr id="3" name="Rectangle 2"/>
          <p:cNvSpPr/>
          <p:nvPr/>
        </p:nvSpPr>
        <p:spPr>
          <a:xfrm>
            <a:off x="4408714"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131628" y="1126671"/>
            <a:ext cx="348343" cy="498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62743" y="3178629"/>
            <a:ext cx="10363200" cy="881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192.168.1.0 (Network)</a:t>
            </a:r>
            <a:endParaRPr lang="en-US" dirty="0"/>
          </a:p>
        </p:txBody>
      </p:sp>
      <p:sp>
        <p:nvSpPr>
          <p:cNvPr id="14" name="TextBox 13"/>
          <p:cNvSpPr txBox="1"/>
          <p:nvPr/>
        </p:nvSpPr>
        <p:spPr>
          <a:xfrm rot="16200000">
            <a:off x="3415333" y="1995199"/>
            <a:ext cx="1617430" cy="369332"/>
          </a:xfrm>
          <a:prstGeom prst="rect">
            <a:avLst/>
          </a:prstGeom>
          <a:noFill/>
        </p:spPr>
        <p:txBody>
          <a:bodyPr wrap="none" rtlCol="0">
            <a:spAutoFit/>
          </a:bodyPr>
          <a:lstStyle/>
          <a:p>
            <a:r>
              <a:rPr lang="en-US" dirty="0" smtClean="0"/>
              <a:t>Sub Network 1</a:t>
            </a:r>
            <a:endParaRPr lang="en-US" dirty="0"/>
          </a:p>
        </p:txBody>
      </p:sp>
      <p:sp>
        <p:nvSpPr>
          <p:cNvPr id="45" name="TextBox 44"/>
          <p:cNvSpPr txBox="1"/>
          <p:nvPr/>
        </p:nvSpPr>
        <p:spPr>
          <a:xfrm rot="16200000">
            <a:off x="7159236" y="1995199"/>
            <a:ext cx="1617430" cy="369332"/>
          </a:xfrm>
          <a:prstGeom prst="rect">
            <a:avLst/>
          </a:prstGeom>
          <a:noFill/>
        </p:spPr>
        <p:txBody>
          <a:bodyPr wrap="none" rtlCol="0">
            <a:spAutoFit/>
          </a:bodyPr>
          <a:lstStyle/>
          <a:p>
            <a:r>
              <a:rPr lang="en-US" dirty="0" smtClean="0"/>
              <a:t>Sub Network 4</a:t>
            </a:r>
            <a:endParaRPr lang="en-US" dirty="0"/>
          </a:p>
        </p:txBody>
      </p:sp>
      <p:sp>
        <p:nvSpPr>
          <p:cNvPr id="46" name="TextBox 45"/>
          <p:cNvSpPr txBox="1"/>
          <p:nvPr/>
        </p:nvSpPr>
        <p:spPr>
          <a:xfrm rot="16200000">
            <a:off x="3436713" y="4929348"/>
            <a:ext cx="1617430" cy="369332"/>
          </a:xfrm>
          <a:prstGeom prst="rect">
            <a:avLst/>
          </a:prstGeom>
          <a:noFill/>
        </p:spPr>
        <p:txBody>
          <a:bodyPr wrap="none" rtlCol="0">
            <a:spAutoFit/>
          </a:bodyPr>
          <a:lstStyle/>
          <a:p>
            <a:r>
              <a:rPr lang="en-US" dirty="0" smtClean="0"/>
              <a:t>Sub Network 2</a:t>
            </a:r>
            <a:endParaRPr lang="en-US" dirty="0"/>
          </a:p>
        </p:txBody>
      </p:sp>
      <p:sp>
        <p:nvSpPr>
          <p:cNvPr id="47" name="TextBox 46"/>
          <p:cNvSpPr txBox="1"/>
          <p:nvPr/>
        </p:nvSpPr>
        <p:spPr>
          <a:xfrm rot="16200000">
            <a:off x="7094313" y="4929347"/>
            <a:ext cx="1617430" cy="369332"/>
          </a:xfrm>
          <a:prstGeom prst="rect">
            <a:avLst/>
          </a:prstGeom>
          <a:noFill/>
        </p:spPr>
        <p:txBody>
          <a:bodyPr wrap="none" rtlCol="0">
            <a:spAutoFit/>
          </a:bodyPr>
          <a:lstStyle/>
          <a:p>
            <a:r>
              <a:rPr lang="en-US" dirty="0" smtClean="0"/>
              <a:t>Sub Network 3</a:t>
            </a:r>
            <a:endParaRPr lang="en-US" dirty="0"/>
          </a:p>
        </p:txBody>
      </p:sp>
      <p:pic>
        <p:nvPicPr>
          <p:cNvPr id="4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122" y="137115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157" y="137115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6593"/>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272" y="205740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779" y="203518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621" y="125730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656" y="125730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299" y="1262743"/>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4771" y="194355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278" y="192133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679" y="443048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714" y="443048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357" y="4435930"/>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829" y="511673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336" y="5094517"/>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510" y="4350438"/>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545" y="4350438"/>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188" y="4355881"/>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660" y="5036688"/>
            <a:ext cx="676643" cy="62637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home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167" y="5014468"/>
            <a:ext cx="676643" cy="626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491462" y="2026338"/>
            <a:ext cx="1539076" cy="646331"/>
          </a:xfrm>
          <a:prstGeom prst="rect">
            <a:avLst/>
          </a:prstGeom>
          <a:noFill/>
        </p:spPr>
        <p:txBody>
          <a:bodyPr wrap="none" rtlCol="0">
            <a:spAutoFit/>
          </a:bodyPr>
          <a:lstStyle/>
          <a:p>
            <a:r>
              <a:rPr lang="en-US" dirty="0" smtClean="0"/>
              <a:t>Broadcast</a:t>
            </a:r>
          </a:p>
          <a:p>
            <a:r>
              <a:rPr lang="en-US" dirty="0" smtClean="0"/>
              <a:t>192.168.1.43</a:t>
            </a:r>
            <a:endParaRPr lang="en-US" dirty="0"/>
          </a:p>
        </p:txBody>
      </p:sp>
      <p:sp>
        <p:nvSpPr>
          <p:cNvPr id="69" name="TextBox 68"/>
          <p:cNvSpPr txBox="1"/>
          <p:nvPr/>
        </p:nvSpPr>
        <p:spPr>
          <a:xfrm>
            <a:off x="2293751" y="5789162"/>
            <a:ext cx="1654299" cy="646331"/>
          </a:xfrm>
          <a:prstGeom prst="rect">
            <a:avLst/>
          </a:prstGeom>
          <a:noFill/>
        </p:spPr>
        <p:txBody>
          <a:bodyPr wrap="none" rtlCol="0">
            <a:spAutoFit/>
          </a:bodyPr>
          <a:lstStyle/>
          <a:p>
            <a:r>
              <a:rPr lang="en-US" dirty="0"/>
              <a:t>Broadcast</a:t>
            </a:r>
          </a:p>
          <a:p>
            <a:r>
              <a:rPr lang="en-US" dirty="0" smtClean="0"/>
              <a:t>192.168.1.127</a:t>
            </a:r>
            <a:endParaRPr lang="en-US" dirty="0"/>
          </a:p>
        </p:txBody>
      </p:sp>
      <p:sp>
        <p:nvSpPr>
          <p:cNvPr id="70" name="TextBox 69"/>
          <p:cNvSpPr txBox="1"/>
          <p:nvPr/>
        </p:nvSpPr>
        <p:spPr>
          <a:xfrm>
            <a:off x="6225051" y="2513472"/>
            <a:ext cx="1661673" cy="646331"/>
          </a:xfrm>
          <a:prstGeom prst="rect">
            <a:avLst/>
          </a:prstGeom>
          <a:noFill/>
        </p:spPr>
        <p:txBody>
          <a:bodyPr wrap="none" rtlCol="0">
            <a:spAutoFit/>
          </a:bodyPr>
          <a:lstStyle/>
          <a:p>
            <a:r>
              <a:rPr lang="en-US" dirty="0"/>
              <a:t>Broadcast</a:t>
            </a:r>
          </a:p>
          <a:p>
            <a:r>
              <a:rPr lang="en-US" dirty="0" smtClean="0"/>
              <a:t>192.168.1.190</a:t>
            </a:r>
            <a:endParaRPr lang="en-US" dirty="0"/>
          </a:p>
        </p:txBody>
      </p:sp>
      <p:sp>
        <p:nvSpPr>
          <p:cNvPr id="71" name="TextBox 70"/>
          <p:cNvSpPr txBox="1"/>
          <p:nvPr/>
        </p:nvSpPr>
        <p:spPr>
          <a:xfrm>
            <a:off x="6182439" y="5737678"/>
            <a:ext cx="1673728" cy="923330"/>
          </a:xfrm>
          <a:prstGeom prst="rect">
            <a:avLst/>
          </a:prstGeom>
          <a:noFill/>
        </p:spPr>
        <p:txBody>
          <a:bodyPr wrap="none" rtlCol="0">
            <a:spAutoFit/>
          </a:bodyPr>
          <a:lstStyle/>
          <a:p>
            <a:r>
              <a:rPr lang="en-US" dirty="0"/>
              <a:t>Broadcast</a:t>
            </a:r>
          </a:p>
          <a:p>
            <a:r>
              <a:rPr lang="en-US" dirty="0" smtClean="0"/>
              <a:t>192.168.1.255</a:t>
            </a:r>
            <a:endParaRPr lang="en-US" dirty="0"/>
          </a:p>
          <a:p>
            <a:endParaRPr lang="en-US" dirty="0" smtClean="0"/>
          </a:p>
        </p:txBody>
      </p:sp>
      <p:sp>
        <p:nvSpPr>
          <p:cNvPr id="73" name="TextBox 72"/>
          <p:cNvSpPr txBox="1"/>
          <p:nvPr/>
        </p:nvSpPr>
        <p:spPr>
          <a:xfrm rot="16200000">
            <a:off x="3866770" y="2108950"/>
            <a:ext cx="1495987" cy="276999"/>
          </a:xfrm>
          <a:prstGeom prst="rect">
            <a:avLst/>
          </a:prstGeom>
          <a:noFill/>
        </p:spPr>
        <p:txBody>
          <a:bodyPr wrap="none" rtlCol="0">
            <a:spAutoFit/>
          </a:bodyPr>
          <a:lstStyle/>
          <a:p>
            <a:r>
              <a:rPr lang="en-US" sz="1200" dirty="0" smtClean="0"/>
              <a:t>Subnet 192.168.1.1</a:t>
            </a:r>
            <a:endParaRPr lang="en-US" sz="1200" dirty="0"/>
          </a:p>
        </p:txBody>
      </p:sp>
      <p:sp>
        <p:nvSpPr>
          <p:cNvPr id="74" name="TextBox 73"/>
          <p:cNvSpPr txBox="1"/>
          <p:nvPr/>
        </p:nvSpPr>
        <p:spPr>
          <a:xfrm rot="16200000">
            <a:off x="7490390" y="2128524"/>
            <a:ext cx="1675523" cy="276999"/>
          </a:xfrm>
          <a:prstGeom prst="rect">
            <a:avLst/>
          </a:prstGeom>
          <a:noFill/>
        </p:spPr>
        <p:txBody>
          <a:bodyPr wrap="none" rtlCol="0">
            <a:spAutoFit/>
          </a:bodyPr>
          <a:lstStyle/>
          <a:p>
            <a:r>
              <a:rPr lang="en-US" sz="1200" dirty="0" smtClean="0"/>
              <a:t>Subnet 192.168.1.129</a:t>
            </a:r>
            <a:endParaRPr lang="en-US" sz="1200" dirty="0"/>
          </a:p>
        </p:txBody>
      </p:sp>
      <p:sp>
        <p:nvSpPr>
          <p:cNvPr id="75" name="TextBox 74"/>
          <p:cNvSpPr txBox="1"/>
          <p:nvPr/>
        </p:nvSpPr>
        <p:spPr>
          <a:xfrm rot="16200000">
            <a:off x="3797686" y="5086980"/>
            <a:ext cx="1591782" cy="276999"/>
          </a:xfrm>
          <a:prstGeom prst="rect">
            <a:avLst/>
          </a:prstGeom>
          <a:noFill/>
        </p:spPr>
        <p:txBody>
          <a:bodyPr wrap="none" rtlCol="0">
            <a:spAutoFit/>
          </a:bodyPr>
          <a:lstStyle/>
          <a:p>
            <a:r>
              <a:rPr lang="en-US" sz="1200" dirty="0" smtClean="0"/>
              <a:t>Subnet 192.168.1.65</a:t>
            </a:r>
            <a:endParaRPr lang="en-US" sz="1200" dirty="0"/>
          </a:p>
        </p:txBody>
      </p:sp>
      <p:sp>
        <p:nvSpPr>
          <p:cNvPr id="76" name="TextBox 75"/>
          <p:cNvSpPr txBox="1"/>
          <p:nvPr/>
        </p:nvSpPr>
        <p:spPr>
          <a:xfrm rot="16200000">
            <a:off x="7459895" y="4875969"/>
            <a:ext cx="1711944" cy="276999"/>
          </a:xfrm>
          <a:prstGeom prst="rect">
            <a:avLst/>
          </a:prstGeom>
          <a:noFill/>
        </p:spPr>
        <p:txBody>
          <a:bodyPr wrap="none" rtlCol="0">
            <a:spAutoFit/>
          </a:bodyPr>
          <a:lstStyle/>
          <a:p>
            <a:r>
              <a:rPr lang="en-US" sz="1200" dirty="0" smtClean="0"/>
              <a:t>Subnet 192.168.1..192</a:t>
            </a:r>
            <a:endParaRPr lang="en-US" sz="1200" dirty="0"/>
          </a:p>
        </p:txBody>
      </p:sp>
      <p:sp>
        <p:nvSpPr>
          <p:cNvPr id="5" name="Rectangle 4"/>
          <p:cNvSpPr/>
          <p:nvPr/>
        </p:nvSpPr>
        <p:spPr>
          <a:xfrm>
            <a:off x="1646844" y="896417"/>
            <a:ext cx="1242976" cy="369332"/>
          </a:xfrm>
          <a:prstGeom prst="rect">
            <a:avLst/>
          </a:prstGeom>
        </p:spPr>
        <p:txBody>
          <a:bodyPr wrap="square">
            <a:spAutoFit/>
          </a:bodyPr>
          <a:lstStyle/>
          <a:p>
            <a:r>
              <a:rPr lang="en-US" dirty="0" err="1" smtClean="0"/>
              <a:t>Jaringan</a:t>
            </a:r>
            <a:r>
              <a:rPr lang="en-US" dirty="0" smtClean="0"/>
              <a:t> A</a:t>
            </a:r>
            <a:endParaRPr lang="en-US" dirty="0"/>
          </a:p>
        </p:txBody>
      </p:sp>
      <p:sp>
        <p:nvSpPr>
          <p:cNvPr id="40" name="Rectangle 39"/>
          <p:cNvSpPr/>
          <p:nvPr/>
        </p:nvSpPr>
        <p:spPr>
          <a:xfrm>
            <a:off x="6047010" y="830652"/>
            <a:ext cx="1242976" cy="369332"/>
          </a:xfrm>
          <a:prstGeom prst="rect">
            <a:avLst/>
          </a:prstGeom>
        </p:spPr>
        <p:txBody>
          <a:bodyPr wrap="square">
            <a:spAutoFit/>
          </a:bodyPr>
          <a:lstStyle/>
          <a:p>
            <a:r>
              <a:rPr lang="en-US" dirty="0" err="1" smtClean="0"/>
              <a:t>Jaringan</a:t>
            </a:r>
            <a:r>
              <a:rPr lang="en-US" dirty="0" smtClean="0"/>
              <a:t> B</a:t>
            </a:r>
            <a:endParaRPr lang="en-US" dirty="0"/>
          </a:p>
        </p:txBody>
      </p:sp>
      <p:sp>
        <p:nvSpPr>
          <p:cNvPr id="41" name="Rectangle 40"/>
          <p:cNvSpPr/>
          <p:nvPr/>
        </p:nvSpPr>
        <p:spPr>
          <a:xfrm>
            <a:off x="1253533" y="4109749"/>
            <a:ext cx="1242976" cy="369332"/>
          </a:xfrm>
          <a:prstGeom prst="rect">
            <a:avLst/>
          </a:prstGeom>
        </p:spPr>
        <p:txBody>
          <a:bodyPr wrap="square">
            <a:spAutoFit/>
          </a:bodyPr>
          <a:lstStyle/>
          <a:p>
            <a:r>
              <a:rPr lang="en-US" dirty="0" err="1" smtClean="0"/>
              <a:t>Jaringan</a:t>
            </a:r>
            <a:r>
              <a:rPr lang="en-US" dirty="0" smtClean="0"/>
              <a:t> C</a:t>
            </a:r>
            <a:endParaRPr lang="en-US" dirty="0"/>
          </a:p>
        </p:txBody>
      </p:sp>
      <p:sp>
        <p:nvSpPr>
          <p:cNvPr id="43" name="Rectangle 42"/>
          <p:cNvSpPr/>
          <p:nvPr/>
        </p:nvSpPr>
        <p:spPr>
          <a:xfrm>
            <a:off x="5130525" y="4043036"/>
            <a:ext cx="1242976" cy="369332"/>
          </a:xfrm>
          <a:prstGeom prst="rect">
            <a:avLst/>
          </a:prstGeom>
        </p:spPr>
        <p:txBody>
          <a:bodyPr wrap="square">
            <a:spAutoFit/>
          </a:bodyPr>
          <a:lstStyle/>
          <a:p>
            <a:r>
              <a:rPr lang="en-US" dirty="0" err="1" smtClean="0"/>
              <a:t>Jaringan</a:t>
            </a:r>
            <a:r>
              <a:rPr lang="en-US" dirty="0" smtClean="0"/>
              <a:t> D</a:t>
            </a:r>
            <a:endParaRPr lang="en-US" dirty="0"/>
          </a:p>
        </p:txBody>
      </p:sp>
    </p:spTree>
    <p:extLst>
      <p:ext uri="{BB962C8B-B14F-4D97-AF65-F5344CB8AC3E}">
        <p14:creationId xmlns:p14="http://schemas.microsoft.com/office/powerpoint/2010/main" val="173430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Manfaat</a:t>
            </a:r>
            <a:r>
              <a:rPr lang="en-US" dirty="0" smtClean="0"/>
              <a:t> </a:t>
            </a:r>
            <a:r>
              <a:rPr lang="en-US" dirty="0" err="1" smtClean="0"/>
              <a:t>Subnetting</a:t>
            </a:r>
            <a:endParaRPr lang="en-US" dirty="0"/>
          </a:p>
        </p:txBody>
      </p:sp>
      <p:sp>
        <p:nvSpPr>
          <p:cNvPr id="3" name="Content Placeholder 2"/>
          <p:cNvSpPr>
            <a:spLocks noGrp="1"/>
          </p:cNvSpPr>
          <p:nvPr>
            <p:ph idx="1"/>
          </p:nvPr>
        </p:nvSpPr>
        <p:spPr/>
        <p:txBody>
          <a:bodyPr>
            <a:normAutofit/>
          </a:bodyPr>
          <a:lstStyle/>
          <a:p>
            <a:r>
              <a:rPr lang="en-US" sz="2800" dirty="0" err="1" smtClean="0"/>
              <a:t>Mengurangi</a:t>
            </a:r>
            <a:r>
              <a:rPr lang="en-US" sz="2800" dirty="0" smtClean="0"/>
              <a:t> </a:t>
            </a:r>
            <a:r>
              <a:rPr lang="en-US" sz="2800" dirty="0" err="1" smtClean="0"/>
              <a:t>kemacetan</a:t>
            </a:r>
            <a:r>
              <a:rPr lang="en-US" sz="2800" dirty="0" smtClean="0"/>
              <a:t> data </a:t>
            </a:r>
            <a:r>
              <a:rPr lang="en-US" sz="2800" dirty="0" err="1" smtClean="0"/>
              <a:t>lalu</a:t>
            </a:r>
            <a:r>
              <a:rPr lang="en-US" sz="2800" dirty="0" smtClean="0"/>
              <a:t> </a:t>
            </a:r>
            <a:r>
              <a:rPr lang="en-US" sz="2800" dirty="0" err="1" smtClean="0"/>
              <a:t>lintas</a:t>
            </a:r>
            <a:r>
              <a:rPr lang="en-US" sz="2800" dirty="0" smtClean="0"/>
              <a:t> </a:t>
            </a:r>
            <a:r>
              <a:rPr lang="en-US" sz="2800" dirty="0" err="1" smtClean="0"/>
              <a:t>jaringan</a:t>
            </a:r>
            <a:endParaRPr lang="en-US" sz="2800" dirty="0" smtClean="0"/>
          </a:p>
          <a:p>
            <a:r>
              <a:rPr lang="en-US" sz="2800" dirty="0" err="1" smtClean="0"/>
              <a:t>Lebih</a:t>
            </a:r>
            <a:r>
              <a:rPr lang="en-US" sz="2800" dirty="0" smtClean="0"/>
              <a:t> </a:t>
            </a:r>
            <a:r>
              <a:rPr lang="en-US" sz="2800" dirty="0" err="1" smtClean="0"/>
              <a:t>teridentifikasi</a:t>
            </a:r>
            <a:r>
              <a:rPr lang="en-US" sz="2800" dirty="0" smtClean="0"/>
              <a:t> </a:t>
            </a:r>
            <a:r>
              <a:rPr lang="en-US" sz="2800" dirty="0" err="1" smtClean="0"/>
              <a:t>berdasarkan</a:t>
            </a:r>
            <a:r>
              <a:rPr lang="en-US" sz="2800" dirty="0" smtClean="0"/>
              <a:t> </a:t>
            </a:r>
            <a:r>
              <a:rPr lang="en-US" sz="2800" dirty="0" err="1" smtClean="0"/>
              <a:t>subnetnya</a:t>
            </a:r>
            <a:endParaRPr lang="en-US" sz="2800" dirty="0" smtClean="0"/>
          </a:p>
          <a:p>
            <a:r>
              <a:rPr lang="en-US" sz="2800" dirty="0" err="1" smtClean="0"/>
              <a:t>Mudah</a:t>
            </a:r>
            <a:r>
              <a:rPr lang="en-US" sz="2800" dirty="0" smtClean="0"/>
              <a:t> </a:t>
            </a:r>
            <a:r>
              <a:rPr lang="en-US" sz="2800" dirty="0" err="1" smtClean="0"/>
              <a:t>dalam</a:t>
            </a:r>
            <a:r>
              <a:rPr lang="en-US" sz="2800" dirty="0" smtClean="0"/>
              <a:t> </a:t>
            </a:r>
            <a:r>
              <a:rPr lang="en-US" sz="2800" dirty="0" err="1" smtClean="0"/>
              <a:t>memanajemen</a:t>
            </a:r>
            <a:r>
              <a:rPr lang="en-US" sz="2800" dirty="0" smtClean="0"/>
              <a:t> </a:t>
            </a:r>
            <a:r>
              <a:rPr lang="en-US" sz="2800" dirty="0" err="1" smtClean="0"/>
              <a:t>jaringan</a:t>
            </a:r>
            <a:endParaRPr lang="en-US" sz="2800" dirty="0" smtClean="0"/>
          </a:p>
          <a:p>
            <a:r>
              <a:rPr lang="en-US" sz="2800" dirty="0" err="1" smtClean="0"/>
              <a:t>Manajemen</a:t>
            </a:r>
            <a:r>
              <a:rPr lang="en-US" sz="2800" dirty="0" smtClean="0"/>
              <a:t> </a:t>
            </a:r>
            <a:r>
              <a:rPr lang="en-US" sz="2800" dirty="0" err="1" smtClean="0"/>
              <a:t>bandwith</a:t>
            </a:r>
            <a:r>
              <a:rPr lang="en-US" sz="2800" dirty="0" smtClean="0"/>
              <a:t> data internet</a:t>
            </a:r>
            <a:endParaRPr lang="en-US" sz="2800" dirty="0"/>
          </a:p>
        </p:txBody>
      </p:sp>
    </p:spTree>
    <p:extLst>
      <p:ext uri="{BB962C8B-B14F-4D97-AF65-F5344CB8AC3E}">
        <p14:creationId xmlns:p14="http://schemas.microsoft.com/office/powerpoint/2010/main" val="1508319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13657"/>
            <a:ext cx="9601200" cy="5453743"/>
          </a:xfrm>
        </p:spPr>
        <p:txBody>
          <a:bodyPr>
            <a:normAutofit/>
          </a:bodyPr>
          <a:lstStyle/>
          <a:p>
            <a:pPr marL="0" indent="0" algn="ctr">
              <a:buNone/>
            </a:pPr>
            <a:r>
              <a:rPr lang="en-US" sz="2400" b="1" dirty="0" err="1" smtClean="0"/>
              <a:t>Contoh</a:t>
            </a:r>
            <a:r>
              <a:rPr lang="en-US" sz="2400" b="1" dirty="0" smtClean="0"/>
              <a:t> IP </a:t>
            </a:r>
            <a:r>
              <a:rPr lang="en-US" sz="2400" b="1" dirty="0" err="1" smtClean="0"/>
              <a:t>Dengan</a:t>
            </a:r>
            <a:r>
              <a:rPr lang="en-US" sz="2400" b="1" dirty="0" smtClean="0"/>
              <a:t> CIDR 24 :</a:t>
            </a:r>
          </a:p>
          <a:p>
            <a:pPr marL="0" indent="0" algn="ctr">
              <a:buNone/>
            </a:pPr>
            <a:r>
              <a:rPr lang="en-US" sz="2400" b="1" dirty="0" smtClean="0"/>
              <a:t>IP : 192.168.1.1 /24</a:t>
            </a:r>
          </a:p>
          <a:p>
            <a:pPr marL="0" indent="0" algn="ctr">
              <a:buNone/>
            </a:pPr>
            <a:endParaRPr lang="en-US" sz="2400" b="1" dirty="0"/>
          </a:p>
          <a:p>
            <a:pPr marL="0" indent="0" algn="ctr">
              <a:buNone/>
            </a:pPr>
            <a:r>
              <a:rPr lang="en-US" sz="2400" b="1" dirty="0" smtClean="0"/>
              <a:t>Net Mask : </a:t>
            </a:r>
            <a:r>
              <a:rPr lang="en-US" sz="2400" b="1" u="sng" dirty="0" smtClean="0"/>
              <a:t>255</a:t>
            </a:r>
            <a:r>
              <a:rPr lang="en-US" sz="2400" b="1" dirty="0" smtClean="0"/>
              <a:t>.</a:t>
            </a:r>
            <a:r>
              <a:rPr lang="en-US" sz="2400" b="1" u="sng" dirty="0" smtClean="0"/>
              <a:t>255</a:t>
            </a:r>
            <a:r>
              <a:rPr lang="en-US" sz="2400" b="1" dirty="0" smtClean="0"/>
              <a:t>.</a:t>
            </a:r>
            <a:r>
              <a:rPr lang="en-US" sz="2400" b="1" u="sng" dirty="0" smtClean="0"/>
              <a:t>255</a:t>
            </a:r>
            <a:r>
              <a:rPr lang="en-US" sz="2400" b="1" dirty="0" smtClean="0"/>
              <a:t>.0</a:t>
            </a:r>
          </a:p>
          <a:p>
            <a:pPr marL="0" indent="0" algn="ctr">
              <a:buNone/>
            </a:pPr>
            <a:r>
              <a:rPr lang="en-US" sz="2400" b="1" dirty="0" smtClean="0"/>
              <a:t>                 8       8      8</a:t>
            </a:r>
          </a:p>
          <a:p>
            <a:pPr marL="0" indent="0" algn="ctr">
              <a:buNone/>
            </a:pPr>
            <a:r>
              <a:rPr lang="en-US" sz="2400" b="1" dirty="0" smtClean="0"/>
              <a:t>8 x 3 = 24</a:t>
            </a:r>
          </a:p>
          <a:p>
            <a:pPr marL="0" indent="0" algn="ctr">
              <a:buNone/>
            </a:pPr>
            <a:endParaRPr lang="en-US" sz="2400" b="1" dirty="0"/>
          </a:p>
          <a:p>
            <a:pPr marL="0" indent="0" algn="ctr">
              <a:buNone/>
            </a:pPr>
            <a:endParaRPr lang="en-US" sz="2400" b="1" dirty="0" smtClean="0"/>
          </a:p>
          <a:p>
            <a:pPr marL="0" indent="0" algn="ctr">
              <a:buNone/>
            </a:pPr>
            <a:r>
              <a:rPr lang="en-US" sz="2400" b="1" dirty="0" err="1" smtClean="0"/>
              <a:t>Biner</a:t>
            </a:r>
            <a:r>
              <a:rPr lang="en-US" sz="2400" b="1" dirty="0" smtClean="0"/>
              <a:t> :</a:t>
            </a:r>
          </a:p>
          <a:p>
            <a:pPr marL="0" indent="0" algn="ctr">
              <a:buNone/>
            </a:pPr>
            <a:r>
              <a:rPr lang="en-US" sz="2400" b="1" u="sng" dirty="0" smtClean="0"/>
              <a:t>11111111</a:t>
            </a:r>
            <a:r>
              <a:rPr lang="en-US" sz="2400" b="1" dirty="0" smtClean="0"/>
              <a:t>.</a:t>
            </a:r>
            <a:r>
              <a:rPr lang="en-US" sz="2400" b="1" u="sng" dirty="0" smtClean="0"/>
              <a:t>11111111.11111111</a:t>
            </a:r>
            <a:r>
              <a:rPr lang="en-US" sz="2400" b="1" dirty="0" smtClean="0"/>
              <a:t>.</a:t>
            </a:r>
            <a:r>
              <a:rPr lang="en-US" sz="2400" b="1" u="sng" dirty="0" smtClean="0"/>
              <a:t>00000000</a:t>
            </a:r>
          </a:p>
          <a:p>
            <a:pPr marL="0" indent="0" algn="ctr">
              <a:buNone/>
            </a:pPr>
            <a:r>
              <a:rPr lang="en-US" sz="2400" b="1" dirty="0" smtClean="0"/>
              <a:t>255           255              255           0</a:t>
            </a:r>
            <a:endParaRPr lang="en-US" sz="2400" b="1" dirty="0"/>
          </a:p>
        </p:txBody>
      </p:sp>
      <p:sp>
        <p:nvSpPr>
          <p:cNvPr id="4" name="TextBox 3"/>
          <p:cNvSpPr txBox="1"/>
          <p:nvPr/>
        </p:nvSpPr>
        <p:spPr>
          <a:xfrm>
            <a:off x="8632371" y="2144485"/>
            <a:ext cx="1997213" cy="646331"/>
          </a:xfrm>
          <a:prstGeom prst="rect">
            <a:avLst/>
          </a:prstGeom>
          <a:noFill/>
        </p:spPr>
        <p:txBody>
          <a:bodyPr wrap="none" rtlCol="0">
            <a:spAutoFit/>
          </a:bodyPr>
          <a:lstStyle/>
          <a:p>
            <a:r>
              <a:rPr lang="en-US" dirty="0" err="1" smtClean="0"/>
              <a:t>Indikator</a:t>
            </a:r>
            <a:r>
              <a:rPr lang="en-US" dirty="0" smtClean="0"/>
              <a:t> </a:t>
            </a:r>
            <a:r>
              <a:rPr lang="en-US" dirty="0" err="1" smtClean="0"/>
              <a:t>dari</a:t>
            </a:r>
            <a:r>
              <a:rPr lang="en-US" dirty="0" smtClean="0"/>
              <a:t> </a:t>
            </a:r>
            <a:r>
              <a:rPr lang="en-US" dirty="0" err="1" smtClean="0"/>
              <a:t>nilai</a:t>
            </a:r>
            <a:r>
              <a:rPr lang="en-US" dirty="0" smtClean="0"/>
              <a:t> </a:t>
            </a:r>
          </a:p>
          <a:p>
            <a:r>
              <a:rPr lang="en-US" dirty="0" smtClean="0"/>
              <a:t>Subnet mask</a:t>
            </a:r>
            <a:endParaRPr lang="en-US" dirty="0"/>
          </a:p>
        </p:txBody>
      </p:sp>
      <p:cxnSp>
        <p:nvCxnSpPr>
          <p:cNvPr id="8" name="Straight Arrow Connector 7"/>
          <p:cNvCxnSpPr/>
          <p:nvPr/>
        </p:nvCxnSpPr>
        <p:spPr>
          <a:xfrm>
            <a:off x="7554686" y="1240971"/>
            <a:ext cx="1055914" cy="892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4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3" end="3"/>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p:cTn id="1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4" end="4"/>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p:cTn id="1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5" end="5"/>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p:cTn id="2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8" end="8"/>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p:cTn id="3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9" end="9"/>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p:cTn id="3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circle(in)">
                                      <p:cBhvr>
                                        <p:cTn id="45" dur="2000"/>
                                        <p:tgtEl>
                                          <p:spTgt spid="8"/>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circle(in)">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9601200" cy="5562600"/>
          </a:xfrm>
        </p:spPr>
        <p:txBody>
          <a:bodyPr>
            <a:normAutofit/>
          </a:bodyPr>
          <a:lstStyle/>
          <a:p>
            <a:pPr marL="0" indent="0" algn="ctr">
              <a:buNone/>
            </a:pPr>
            <a:r>
              <a:rPr lang="en-US" sz="5400" dirty="0" err="1" smtClean="0"/>
              <a:t>Bagaimana</a:t>
            </a:r>
            <a:r>
              <a:rPr lang="en-US" sz="5400" dirty="0" smtClean="0"/>
              <a:t> </a:t>
            </a:r>
            <a:r>
              <a:rPr lang="en-US" sz="5400" dirty="0" err="1" smtClean="0"/>
              <a:t>jika</a:t>
            </a:r>
            <a:r>
              <a:rPr lang="en-US" sz="5400" dirty="0" smtClean="0"/>
              <a:t> CIDR </a:t>
            </a:r>
            <a:r>
              <a:rPr lang="en-US" sz="5400" dirty="0" err="1" smtClean="0"/>
              <a:t>berikut</a:t>
            </a:r>
            <a:r>
              <a:rPr lang="en-US" sz="5400" dirty="0" smtClean="0"/>
              <a:t> :</a:t>
            </a:r>
          </a:p>
          <a:p>
            <a:pPr marL="0" indent="0" algn="ctr">
              <a:buNone/>
            </a:pPr>
            <a:r>
              <a:rPr lang="en-US" sz="5400" dirty="0" smtClean="0"/>
              <a:t>192.168.1.1 /27</a:t>
            </a:r>
          </a:p>
          <a:p>
            <a:pPr marL="0" indent="0" algn="ctr">
              <a:buNone/>
            </a:pPr>
            <a:endParaRPr lang="en-US" sz="5400" dirty="0"/>
          </a:p>
          <a:p>
            <a:pPr marL="0" indent="0" algn="ctr">
              <a:buNone/>
            </a:pPr>
            <a:r>
              <a:rPr lang="en-US" sz="5400" dirty="0" err="1" smtClean="0"/>
              <a:t>Berapakah</a:t>
            </a:r>
            <a:r>
              <a:rPr lang="en-US" sz="5400" dirty="0" smtClean="0"/>
              <a:t> </a:t>
            </a:r>
            <a:r>
              <a:rPr lang="en-US" sz="5400" dirty="0" err="1" smtClean="0"/>
              <a:t>nilai</a:t>
            </a:r>
            <a:r>
              <a:rPr lang="en-US" sz="5400" dirty="0" smtClean="0"/>
              <a:t> </a:t>
            </a:r>
            <a:r>
              <a:rPr lang="en-US" sz="5400" dirty="0" err="1" smtClean="0"/>
              <a:t>netmasknya</a:t>
            </a:r>
            <a:r>
              <a:rPr lang="en-US" sz="5400" dirty="0" smtClean="0"/>
              <a:t> ?</a:t>
            </a:r>
          </a:p>
          <a:p>
            <a:pPr marL="0" indent="0" algn="ctr">
              <a:buNone/>
            </a:pPr>
            <a:endParaRPr lang="en-US" sz="5400" dirty="0"/>
          </a:p>
        </p:txBody>
      </p:sp>
    </p:spTree>
    <p:extLst>
      <p:ext uri="{BB962C8B-B14F-4D97-AF65-F5344CB8AC3E}">
        <p14:creationId xmlns:p14="http://schemas.microsoft.com/office/powerpoint/2010/main" val="15289590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2007235" y="-11017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 name="Rectangle 4"/>
          <p:cNvSpPr/>
          <p:nvPr/>
        </p:nvSpPr>
        <p:spPr>
          <a:xfrm>
            <a:off x="3690065" y="222930"/>
            <a:ext cx="6189979" cy="1323439"/>
          </a:xfrm>
          <a:prstGeom prst="rect">
            <a:avLst/>
          </a:prstGeom>
          <a:noFill/>
        </p:spPr>
        <p:txBody>
          <a:bodyPr wrap="square" lIns="91440" tIns="45720" rIns="91440" bIns="45720">
            <a:spAutoFit/>
          </a:bodyPr>
          <a:lstStyle/>
          <a:p>
            <a:pPr algn="ctr"/>
            <a:r>
              <a:rPr lang="id-ID" sz="3200" b="1" dirty="0" smtClean="0">
                <a:ln w="18000">
                  <a:solidFill>
                    <a:srgbClr val="C0504D">
                      <a:satMod val="140000"/>
                    </a:srgb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en-US" sz="2400" b="1" cap="all" dirty="0"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rPr>
              <a:t>LATIHAN</a:t>
            </a:r>
            <a:endParaRPr lang="id-ID" sz="2400" b="1"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endParaRPr>
          </a:p>
          <a:p>
            <a:pPr algn="ctr"/>
            <a:r>
              <a:rPr lang="id-ID" sz="2400" b="1" cap="all" dirty="0" smtClean="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rPr>
              <a:t> </a:t>
            </a:r>
            <a:endParaRPr lang="id-ID" sz="1600" b="1" cap="all" dirty="0">
              <a:ln w="9000" cmpd="sng">
                <a:solidFill>
                  <a:srgbClr val="8064A2">
                    <a:shade val="50000"/>
                    <a:satMod val="120000"/>
                  </a:srgb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59635" y="422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12035" y="1946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64435" y="3470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16835" y="4994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769235" y="6518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 name="Content Placeholder 2"/>
          <p:cNvSpPr txBox="1">
            <a:spLocks/>
          </p:cNvSpPr>
          <p:nvPr/>
        </p:nvSpPr>
        <p:spPr>
          <a:xfrm>
            <a:off x="2004060" y="163449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smtClean="0"/>
              <a:t>K</a:t>
            </a:r>
            <a:r>
              <a:rPr lang="id-ID" dirty="0" smtClean="0"/>
              <a:t>ejuruan TIK </a:t>
            </a:r>
          </a:p>
          <a:p>
            <a:r>
              <a:rPr lang="id-ID" dirty="0" smtClean="0"/>
              <a:t>Alokasi IP 192.168.1.0 – 192.168.1.255</a:t>
            </a:r>
          </a:p>
          <a:p>
            <a:r>
              <a:rPr lang="id-ID" dirty="0" smtClean="0"/>
              <a:t>6 ruangan</a:t>
            </a:r>
          </a:p>
          <a:p>
            <a:endParaRPr lang="en-US" dirty="0" smtClean="0"/>
          </a:p>
          <a:p>
            <a:endParaRPr lang="en-AU" dirty="0"/>
          </a:p>
        </p:txBody>
      </p:sp>
      <p:graphicFrame>
        <p:nvGraphicFramePr>
          <p:cNvPr id="12" name="Table 11"/>
          <p:cNvGraphicFramePr>
            <a:graphicFrameLocks noGrp="1"/>
          </p:cNvGraphicFramePr>
          <p:nvPr>
            <p:extLst>
              <p:ext uri="{D42A27DB-BD31-4B8C-83A1-F6EECF244321}">
                <p14:modId xmlns:p14="http://schemas.microsoft.com/office/powerpoint/2010/main" val="2750142085"/>
              </p:ext>
            </p:extLst>
          </p:nvPr>
        </p:nvGraphicFramePr>
        <p:xfrm>
          <a:off x="2535228" y="3483449"/>
          <a:ext cx="3312368" cy="2595880"/>
        </p:xfrm>
        <a:graphic>
          <a:graphicData uri="http://schemas.openxmlformats.org/drawingml/2006/table">
            <a:tbl>
              <a:tblPr firstRow="1" bandRow="1">
                <a:tableStyleId>{5C22544A-7EE6-4342-B048-85BDC9FD1C3A}</a:tableStyleId>
              </a:tblPr>
              <a:tblGrid>
                <a:gridCol w="2016224">
                  <a:extLst>
                    <a:ext uri="{9D8B030D-6E8A-4147-A177-3AD203B41FA5}">
                      <a16:colId xmlns="" xmlns:a16="http://schemas.microsoft.com/office/drawing/2014/main" val="20000"/>
                    </a:ext>
                  </a:extLst>
                </a:gridCol>
                <a:gridCol w="1296144">
                  <a:extLst>
                    <a:ext uri="{9D8B030D-6E8A-4147-A177-3AD203B41FA5}">
                      <a16:colId xmlns="" xmlns:a16="http://schemas.microsoft.com/office/drawing/2014/main" val="20001"/>
                    </a:ext>
                  </a:extLst>
                </a:gridCol>
              </a:tblGrid>
              <a:tr h="370840">
                <a:tc>
                  <a:txBody>
                    <a:bodyPr/>
                    <a:lstStyle/>
                    <a:p>
                      <a:r>
                        <a:rPr lang="en-US" dirty="0" smtClean="0"/>
                        <a:t>R</a:t>
                      </a:r>
                      <a:r>
                        <a:rPr lang="id-ID" dirty="0" smtClean="0"/>
                        <a:t>uangan</a:t>
                      </a:r>
                      <a:endParaRPr lang="id-ID" dirty="0"/>
                    </a:p>
                  </a:txBody>
                  <a:tcPr/>
                </a:tc>
                <a:tc>
                  <a:txBody>
                    <a:bodyPr/>
                    <a:lstStyle/>
                    <a:p>
                      <a:r>
                        <a:rPr lang="id-ID" dirty="0" smtClean="0"/>
                        <a:t>Jumlah PC</a:t>
                      </a:r>
                      <a:endParaRPr lang="id-ID" dirty="0"/>
                    </a:p>
                  </a:txBody>
                  <a:tcPr/>
                </a:tc>
                <a:extLst>
                  <a:ext uri="{0D108BD9-81ED-4DB2-BD59-A6C34878D82A}">
                    <a16:rowId xmlns="" xmlns:a16="http://schemas.microsoft.com/office/drawing/2014/main" val="10000"/>
                  </a:ext>
                </a:extLst>
              </a:tr>
              <a:tr h="370840">
                <a:tc>
                  <a:txBody>
                    <a:bodyPr/>
                    <a:lstStyle/>
                    <a:p>
                      <a:r>
                        <a:rPr lang="id-ID" dirty="0" smtClean="0"/>
                        <a:t>instruktur</a:t>
                      </a:r>
                      <a:endParaRPr lang="id-ID" dirty="0"/>
                    </a:p>
                  </a:txBody>
                  <a:tcPr/>
                </a:tc>
                <a:tc>
                  <a:txBody>
                    <a:bodyPr/>
                    <a:lstStyle/>
                    <a:p>
                      <a:pPr algn="ctr"/>
                      <a:r>
                        <a:rPr lang="id-ID" dirty="0" smtClean="0"/>
                        <a:t>13</a:t>
                      </a:r>
                      <a:endParaRPr lang="id-ID" dirty="0"/>
                    </a:p>
                  </a:txBody>
                  <a:tcPr/>
                </a:tc>
                <a:extLst>
                  <a:ext uri="{0D108BD9-81ED-4DB2-BD59-A6C34878D82A}">
                    <a16:rowId xmlns="" xmlns:a16="http://schemas.microsoft.com/office/drawing/2014/main" val="10001"/>
                  </a:ext>
                </a:extLst>
              </a:tr>
              <a:tr h="370840">
                <a:tc>
                  <a:txBody>
                    <a:bodyPr/>
                    <a:lstStyle/>
                    <a:p>
                      <a:r>
                        <a:rPr lang="id-ID" dirty="0" smtClean="0"/>
                        <a:t>Lab</a:t>
                      </a:r>
                      <a:r>
                        <a:rPr lang="id-ID" baseline="0" dirty="0" smtClean="0"/>
                        <a:t> jaringan</a:t>
                      </a:r>
                      <a:endParaRPr lang="id-ID" dirty="0"/>
                    </a:p>
                  </a:txBody>
                  <a:tcPr/>
                </a:tc>
                <a:tc>
                  <a:txBody>
                    <a:bodyPr/>
                    <a:lstStyle/>
                    <a:p>
                      <a:pPr algn="ctr"/>
                      <a:r>
                        <a:rPr lang="id-ID" dirty="0" smtClean="0"/>
                        <a:t>17</a:t>
                      </a:r>
                      <a:endParaRPr lang="id-ID" dirty="0"/>
                    </a:p>
                  </a:txBody>
                  <a:tcPr/>
                </a:tc>
                <a:extLst>
                  <a:ext uri="{0D108BD9-81ED-4DB2-BD59-A6C34878D82A}">
                    <a16:rowId xmlns="" xmlns:a16="http://schemas.microsoft.com/office/drawing/2014/main" val="10002"/>
                  </a:ext>
                </a:extLst>
              </a:tr>
              <a:tr h="370840">
                <a:tc>
                  <a:txBody>
                    <a:bodyPr/>
                    <a:lstStyle/>
                    <a:p>
                      <a:r>
                        <a:rPr lang="id-ID" dirty="0" smtClean="0"/>
                        <a:t>Lab multimedia</a:t>
                      </a:r>
                      <a:endParaRPr lang="id-ID" dirty="0"/>
                    </a:p>
                  </a:txBody>
                  <a:tcPr/>
                </a:tc>
                <a:tc>
                  <a:txBody>
                    <a:bodyPr/>
                    <a:lstStyle/>
                    <a:p>
                      <a:pPr algn="ctr"/>
                      <a:r>
                        <a:rPr lang="id-ID" dirty="0" smtClean="0"/>
                        <a:t>17</a:t>
                      </a:r>
                      <a:endParaRPr lang="id-ID" dirty="0"/>
                    </a:p>
                  </a:txBody>
                  <a:tcPr/>
                </a:tc>
                <a:extLst>
                  <a:ext uri="{0D108BD9-81ED-4DB2-BD59-A6C34878D82A}">
                    <a16:rowId xmlns="" xmlns:a16="http://schemas.microsoft.com/office/drawing/2014/main" val="10003"/>
                  </a:ext>
                </a:extLst>
              </a:tr>
              <a:tr h="370840">
                <a:tc>
                  <a:txBody>
                    <a:bodyPr/>
                    <a:lstStyle/>
                    <a:p>
                      <a:r>
                        <a:rPr lang="id-ID" dirty="0" smtClean="0"/>
                        <a:t>Lab operator </a:t>
                      </a:r>
                      <a:endParaRPr lang="id-ID" dirty="0"/>
                    </a:p>
                  </a:txBody>
                  <a:tcPr/>
                </a:tc>
                <a:tc>
                  <a:txBody>
                    <a:bodyPr/>
                    <a:lstStyle/>
                    <a:p>
                      <a:pPr algn="ctr"/>
                      <a:r>
                        <a:rPr lang="id-ID" dirty="0" smtClean="0"/>
                        <a:t>17</a:t>
                      </a:r>
                      <a:endParaRPr lang="id-ID" dirty="0"/>
                    </a:p>
                  </a:txBody>
                  <a:tcPr/>
                </a:tc>
                <a:extLst>
                  <a:ext uri="{0D108BD9-81ED-4DB2-BD59-A6C34878D82A}">
                    <a16:rowId xmlns="" xmlns:a16="http://schemas.microsoft.com/office/drawing/2014/main" val="10004"/>
                  </a:ext>
                </a:extLst>
              </a:tr>
              <a:tr h="370840">
                <a:tc>
                  <a:txBody>
                    <a:bodyPr/>
                    <a:lstStyle/>
                    <a:p>
                      <a:r>
                        <a:rPr lang="id-ID" dirty="0" smtClean="0"/>
                        <a:t>Lab Dikdas</a:t>
                      </a:r>
                      <a:endParaRPr lang="id-ID" dirty="0"/>
                    </a:p>
                  </a:txBody>
                  <a:tcPr/>
                </a:tc>
                <a:tc>
                  <a:txBody>
                    <a:bodyPr/>
                    <a:lstStyle/>
                    <a:p>
                      <a:pPr algn="ctr"/>
                      <a:r>
                        <a:rPr lang="id-ID" dirty="0" smtClean="0"/>
                        <a:t>17</a:t>
                      </a:r>
                      <a:endParaRPr lang="id-ID" dirty="0"/>
                    </a:p>
                  </a:txBody>
                  <a:tcPr/>
                </a:tc>
                <a:extLst>
                  <a:ext uri="{0D108BD9-81ED-4DB2-BD59-A6C34878D82A}">
                    <a16:rowId xmlns="" xmlns:a16="http://schemas.microsoft.com/office/drawing/2014/main" val="10005"/>
                  </a:ext>
                </a:extLst>
              </a:tr>
              <a:tr h="370840">
                <a:tc>
                  <a:txBody>
                    <a:bodyPr/>
                    <a:lstStyle/>
                    <a:p>
                      <a:r>
                        <a:rPr lang="id-ID" dirty="0" smtClean="0"/>
                        <a:t>Lab Metodologi </a:t>
                      </a:r>
                      <a:endParaRPr lang="id-ID" dirty="0"/>
                    </a:p>
                  </a:txBody>
                  <a:tcPr/>
                </a:tc>
                <a:tc>
                  <a:txBody>
                    <a:bodyPr/>
                    <a:lstStyle/>
                    <a:p>
                      <a:pPr algn="ctr"/>
                      <a:r>
                        <a:rPr lang="id-ID" dirty="0" smtClean="0"/>
                        <a:t>28</a:t>
                      </a:r>
                      <a:endParaRPr lang="id-ID"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8356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3621" y="3357773"/>
            <a:ext cx="3060339" cy="4371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sz="1400"/>
          </a:p>
        </p:txBody>
      </p:sp>
      <p:sp>
        <p:nvSpPr>
          <p:cNvPr id="5" name="Rectangle 4"/>
          <p:cNvSpPr/>
          <p:nvPr/>
        </p:nvSpPr>
        <p:spPr>
          <a:xfrm>
            <a:off x="1891985" y="3370713"/>
            <a:ext cx="3458153" cy="4241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6"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767205" y="-21569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7" name="Rectangle 6"/>
          <p:cNvSpPr/>
          <p:nvPr/>
        </p:nvSpPr>
        <p:spPr>
          <a:xfrm>
            <a:off x="3450035" y="117413"/>
            <a:ext cx="6189979" cy="954107"/>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SUBNETTING</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8"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19605" y="-632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72005" y="891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24405" y="2415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76805" y="3939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529205" y="546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TextBox 13"/>
          <p:cNvSpPr txBox="1"/>
          <p:nvPr/>
        </p:nvSpPr>
        <p:spPr>
          <a:xfrm>
            <a:off x="1892309" y="1422558"/>
            <a:ext cx="352295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id-ID" dirty="0" smtClean="0"/>
              <a:t>1 Blok IP Address Kelas C (CIDR /24)</a:t>
            </a:r>
            <a:endParaRPr lang="id-ID" dirty="0"/>
          </a:p>
        </p:txBody>
      </p:sp>
      <p:sp>
        <p:nvSpPr>
          <p:cNvPr id="15" name="Rectangle 14"/>
          <p:cNvSpPr/>
          <p:nvPr/>
        </p:nvSpPr>
        <p:spPr>
          <a:xfrm>
            <a:off x="3161095" y="1917939"/>
            <a:ext cx="555625" cy="4050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smtClean="0"/>
              <a:t>0</a:t>
            </a:r>
            <a:endParaRPr lang="id-ID" dirty="0"/>
          </a:p>
        </p:txBody>
      </p:sp>
      <p:sp>
        <p:nvSpPr>
          <p:cNvPr id="16" name="Rectangle 15"/>
          <p:cNvSpPr/>
          <p:nvPr/>
        </p:nvSpPr>
        <p:spPr>
          <a:xfrm>
            <a:off x="3718236" y="1917939"/>
            <a:ext cx="555625" cy="40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1</a:t>
            </a:r>
            <a:endParaRPr lang="id-ID" dirty="0"/>
          </a:p>
        </p:txBody>
      </p:sp>
      <p:sp>
        <p:nvSpPr>
          <p:cNvPr id="17" name="Rectangle 16"/>
          <p:cNvSpPr/>
          <p:nvPr/>
        </p:nvSpPr>
        <p:spPr>
          <a:xfrm>
            <a:off x="4273861" y="1917939"/>
            <a:ext cx="555625" cy="405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2</a:t>
            </a:r>
            <a:endParaRPr lang="id-ID" dirty="0"/>
          </a:p>
        </p:txBody>
      </p:sp>
      <p:sp>
        <p:nvSpPr>
          <p:cNvPr id="18" name="Rectangle 17"/>
          <p:cNvSpPr/>
          <p:nvPr/>
        </p:nvSpPr>
        <p:spPr>
          <a:xfrm>
            <a:off x="4838300" y="1917938"/>
            <a:ext cx="555625" cy="40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3</a:t>
            </a:r>
            <a:endParaRPr lang="id-ID" dirty="0"/>
          </a:p>
        </p:txBody>
      </p:sp>
      <p:sp>
        <p:nvSpPr>
          <p:cNvPr id="19" name="Rectangle 18"/>
          <p:cNvSpPr/>
          <p:nvPr/>
        </p:nvSpPr>
        <p:spPr>
          <a:xfrm>
            <a:off x="5395441" y="1917938"/>
            <a:ext cx="555625" cy="405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4</a:t>
            </a:r>
            <a:endParaRPr lang="id-ID" dirty="0"/>
          </a:p>
        </p:txBody>
      </p:sp>
      <p:sp>
        <p:nvSpPr>
          <p:cNvPr id="20" name="Rectangle 19"/>
          <p:cNvSpPr/>
          <p:nvPr/>
        </p:nvSpPr>
        <p:spPr>
          <a:xfrm>
            <a:off x="5951066" y="1917938"/>
            <a:ext cx="555625" cy="405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5</a:t>
            </a:r>
            <a:endParaRPr lang="id-ID" dirty="0"/>
          </a:p>
        </p:txBody>
      </p:sp>
      <p:sp>
        <p:nvSpPr>
          <p:cNvPr id="21" name="Rectangle 20"/>
          <p:cNvSpPr/>
          <p:nvPr/>
        </p:nvSpPr>
        <p:spPr>
          <a:xfrm>
            <a:off x="6428538" y="1995521"/>
            <a:ext cx="1424352" cy="405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smtClean="0">
                <a:solidFill>
                  <a:srgbClr val="0070C0"/>
                </a:solidFill>
              </a:rPr>
              <a:t>. . . . . . . . </a:t>
            </a:r>
            <a:endParaRPr lang="id-ID" sz="2400" dirty="0">
              <a:solidFill>
                <a:srgbClr val="0070C0"/>
              </a:solidFill>
            </a:endParaRPr>
          </a:p>
        </p:txBody>
      </p:sp>
      <p:sp>
        <p:nvSpPr>
          <p:cNvPr id="22" name="Rectangle 21"/>
          <p:cNvSpPr/>
          <p:nvPr/>
        </p:nvSpPr>
        <p:spPr>
          <a:xfrm>
            <a:off x="7788245" y="1917939"/>
            <a:ext cx="722723" cy="4050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dirty="0" smtClean="0"/>
              <a:t>255</a:t>
            </a:r>
            <a:endParaRPr lang="id-ID" dirty="0"/>
          </a:p>
        </p:txBody>
      </p:sp>
      <p:sp>
        <p:nvSpPr>
          <p:cNvPr id="23" name="TextBox 22"/>
          <p:cNvSpPr txBox="1"/>
          <p:nvPr/>
        </p:nvSpPr>
        <p:spPr>
          <a:xfrm>
            <a:off x="1892309" y="2952728"/>
            <a:ext cx="34776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id-ID" dirty="0" smtClean="0"/>
              <a:t>Dibagi menjadi 2 subnet (CIDR /25)</a:t>
            </a:r>
            <a:endParaRPr lang="id-ID" dirty="0"/>
          </a:p>
        </p:txBody>
      </p:sp>
      <p:sp>
        <p:nvSpPr>
          <p:cNvPr id="24" name="Rectangle 23"/>
          <p:cNvSpPr/>
          <p:nvPr/>
        </p:nvSpPr>
        <p:spPr>
          <a:xfrm>
            <a:off x="1834515" y="2289268"/>
            <a:ext cx="2353337" cy="307777"/>
          </a:xfrm>
          <a:prstGeom prst="rect">
            <a:avLst/>
          </a:prstGeom>
        </p:spPr>
        <p:txBody>
          <a:bodyPr wrap="none">
            <a:spAutoFit/>
          </a:bodyPr>
          <a:lstStyle/>
          <a:p>
            <a:r>
              <a:rPr lang="id-ID" sz="1400" dirty="0">
                <a:solidFill>
                  <a:srgbClr val="C00000"/>
                </a:solidFill>
              </a:rPr>
              <a:t>Network Address :  X . X . X . </a:t>
            </a:r>
            <a:r>
              <a:rPr lang="id-ID" sz="1400" b="1" dirty="0">
                <a:solidFill>
                  <a:srgbClr val="C00000"/>
                </a:solidFill>
              </a:rPr>
              <a:t>0</a:t>
            </a:r>
          </a:p>
        </p:txBody>
      </p:sp>
      <p:sp>
        <p:nvSpPr>
          <p:cNvPr id="25" name="Rectangle 24"/>
          <p:cNvSpPr/>
          <p:nvPr/>
        </p:nvSpPr>
        <p:spPr>
          <a:xfrm>
            <a:off x="1824593" y="2463713"/>
            <a:ext cx="2533194" cy="307777"/>
          </a:xfrm>
          <a:prstGeom prst="rect">
            <a:avLst/>
          </a:prstGeom>
        </p:spPr>
        <p:txBody>
          <a:bodyPr wrap="none">
            <a:spAutoFit/>
          </a:bodyPr>
          <a:lstStyle/>
          <a:p>
            <a:r>
              <a:rPr lang="id-ID" sz="1400" dirty="0" smtClean="0">
                <a:solidFill>
                  <a:srgbClr val="0070C0"/>
                </a:solidFill>
              </a:rPr>
              <a:t>Bradcast Address :  </a:t>
            </a:r>
            <a:r>
              <a:rPr lang="id-ID" sz="1400" dirty="0">
                <a:solidFill>
                  <a:srgbClr val="0070C0"/>
                </a:solidFill>
              </a:rPr>
              <a:t>X . X . X . </a:t>
            </a:r>
            <a:r>
              <a:rPr lang="id-ID" sz="1400" b="1" dirty="0" smtClean="0">
                <a:solidFill>
                  <a:srgbClr val="0070C0"/>
                </a:solidFill>
              </a:rPr>
              <a:t>255</a:t>
            </a:r>
            <a:endParaRPr lang="id-ID" sz="1400" b="1" dirty="0">
              <a:solidFill>
                <a:srgbClr val="0070C0"/>
              </a:solidFill>
            </a:endParaRPr>
          </a:p>
        </p:txBody>
      </p:sp>
      <p:sp>
        <p:nvSpPr>
          <p:cNvPr id="26" name="Rectangle 25"/>
          <p:cNvSpPr/>
          <p:nvPr/>
        </p:nvSpPr>
        <p:spPr>
          <a:xfrm>
            <a:off x="5724300" y="2277653"/>
            <a:ext cx="2082430" cy="307777"/>
          </a:xfrm>
          <a:prstGeom prst="rect">
            <a:avLst/>
          </a:prstGeom>
        </p:spPr>
        <p:txBody>
          <a:bodyPr wrap="none">
            <a:spAutoFit/>
          </a:bodyPr>
          <a:lstStyle/>
          <a:p>
            <a:r>
              <a:rPr lang="id-ID" sz="1400" dirty="0" smtClean="0">
                <a:solidFill>
                  <a:srgbClr val="C00000"/>
                </a:solidFill>
              </a:rPr>
              <a:t>Contoh :  192 </a:t>
            </a:r>
            <a:r>
              <a:rPr lang="id-ID" sz="1400" dirty="0">
                <a:solidFill>
                  <a:srgbClr val="C00000"/>
                </a:solidFill>
              </a:rPr>
              <a:t>. </a:t>
            </a:r>
            <a:r>
              <a:rPr lang="id-ID" sz="1400" dirty="0" smtClean="0">
                <a:solidFill>
                  <a:srgbClr val="C00000"/>
                </a:solidFill>
              </a:rPr>
              <a:t>168 </a:t>
            </a:r>
            <a:r>
              <a:rPr lang="id-ID" sz="1400" dirty="0">
                <a:solidFill>
                  <a:srgbClr val="C00000"/>
                </a:solidFill>
              </a:rPr>
              <a:t>. </a:t>
            </a:r>
            <a:r>
              <a:rPr lang="id-ID" sz="1400" dirty="0" smtClean="0">
                <a:solidFill>
                  <a:srgbClr val="C00000"/>
                </a:solidFill>
              </a:rPr>
              <a:t>10 </a:t>
            </a:r>
            <a:r>
              <a:rPr lang="id-ID" sz="1400" dirty="0">
                <a:solidFill>
                  <a:srgbClr val="C00000"/>
                </a:solidFill>
              </a:rPr>
              <a:t>. </a:t>
            </a:r>
            <a:r>
              <a:rPr lang="id-ID" sz="1400" b="1" dirty="0">
                <a:solidFill>
                  <a:srgbClr val="C00000"/>
                </a:solidFill>
              </a:rPr>
              <a:t>0</a:t>
            </a:r>
          </a:p>
        </p:txBody>
      </p:sp>
      <p:sp>
        <p:nvSpPr>
          <p:cNvPr id="27" name="Rectangle 26"/>
          <p:cNvSpPr/>
          <p:nvPr/>
        </p:nvSpPr>
        <p:spPr>
          <a:xfrm>
            <a:off x="5726572" y="2457673"/>
            <a:ext cx="2265172" cy="307777"/>
          </a:xfrm>
          <a:prstGeom prst="rect">
            <a:avLst/>
          </a:prstGeom>
        </p:spPr>
        <p:txBody>
          <a:bodyPr wrap="none">
            <a:spAutoFit/>
          </a:bodyPr>
          <a:lstStyle/>
          <a:p>
            <a:r>
              <a:rPr lang="id-ID" sz="1400" dirty="0" smtClean="0">
                <a:solidFill>
                  <a:srgbClr val="0070C0"/>
                </a:solidFill>
              </a:rPr>
              <a:t>Contoh :  192 </a:t>
            </a:r>
            <a:r>
              <a:rPr lang="id-ID" sz="1400" dirty="0">
                <a:solidFill>
                  <a:srgbClr val="0070C0"/>
                </a:solidFill>
              </a:rPr>
              <a:t>. </a:t>
            </a:r>
            <a:r>
              <a:rPr lang="id-ID" sz="1400" dirty="0" smtClean="0">
                <a:solidFill>
                  <a:srgbClr val="0070C0"/>
                </a:solidFill>
              </a:rPr>
              <a:t>168 </a:t>
            </a:r>
            <a:r>
              <a:rPr lang="id-ID" sz="1400" dirty="0">
                <a:solidFill>
                  <a:srgbClr val="0070C0"/>
                </a:solidFill>
              </a:rPr>
              <a:t>. </a:t>
            </a:r>
            <a:r>
              <a:rPr lang="id-ID" sz="1400" dirty="0" smtClean="0">
                <a:solidFill>
                  <a:srgbClr val="0070C0"/>
                </a:solidFill>
              </a:rPr>
              <a:t>10 </a:t>
            </a:r>
            <a:r>
              <a:rPr lang="id-ID" sz="1400" dirty="0">
                <a:solidFill>
                  <a:srgbClr val="0070C0"/>
                </a:solidFill>
              </a:rPr>
              <a:t>. </a:t>
            </a:r>
            <a:r>
              <a:rPr lang="id-ID" sz="1400" b="1" dirty="0" smtClean="0">
                <a:solidFill>
                  <a:srgbClr val="0070C0"/>
                </a:solidFill>
              </a:rPr>
              <a:t>255</a:t>
            </a:r>
            <a:endParaRPr lang="id-ID" sz="1400" b="1" dirty="0">
              <a:solidFill>
                <a:srgbClr val="0070C0"/>
              </a:solidFill>
            </a:endParaRPr>
          </a:p>
        </p:txBody>
      </p:sp>
      <p:sp>
        <p:nvSpPr>
          <p:cNvPr id="28" name="Rectangle 27"/>
          <p:cNvSpPr/>
          <p:nvPr/>
        </p:nvSpPr>
        <p:spPr>
          <a:xfrm>
            <a:off x="1980670" y="3416440"/>
            <a:ext cx="524757" cy="25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0</a:t>
            </a:r>
            <a:endParaRPr lang="id-ID" sz="1400" dirty="0"/>
          </a:p>
        </p:txBody>
      </p:sp>
      <p:sp>
        <p:nvSpPr>
          <p:cNvPr id="29" name="Rectangle 28"/>
          <p:cNvSpPr/>
          <p:nvPr/>
        </p:nvSpPr>
        <p:spPr>
          <a:xfrm>
            <a:off x="2537811" y="3416440"/>
            <a:ext cx="524757" cy="259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a:t>
            </a:r>
            <a:endParaRPr lang="id-ID" sz="1400" dirty="0"/>
          </a:p>
        </p:txBody>
      </p:sp>
      <p:sp>
        <p:nvSpPr>
          <p:cNvPr id="30" name="Rectangle 29"/>
          <p:cNvSpPr/>
          <p:nvPr/>
        </p:nvSpPr>
        <p:spPr>
          <a:xfrm>
            <a:off x="3093436" y="3416440"/>
            <a:ext cx="524757" cy="25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2</a:t>
            </a:r>
            <a:endParaRPr lang="id-ID" sz="1400" dirty="0"/>
          </a:p>
        </p:txBody>
      </p:sp>
      <p:sp>
        <p:nvSpPr>
          <p:cNvPr id="31" name="Rectangle 30"/>
          <p:cNvSpPr/>
          <p:nvPr/>
        </p:nvSpPr>
        <p:spPr>
          <a:xfrm>
            <a:off x="4623758" y="3416440"/>
            <a:ext cx="524757" cy="2598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127</a:t>
            </a:r>
            <a:endParaRPr lang="id-ID" sz="1400" dirty="0"/>
          </a:p>
        </p:txBody>
      </p:sp>
      <p:sp>
        <p:nvSpPr>
          <p:cNvPr id="32" name="Rectangle 31"/>
          <p:cNvSpPr/>
          <p:nvPr/>
        </p:nvSpPr>
        <p:spPr>
          <a:xfrm>
            <a:off x="6863277" y="3415718"/>
            <a:ext cx="524757" cy="260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129</a:t>
            </a:r>
            <a:endParaRPr lang="id-ID" sz="1400" dirty="0"/>
          </a:p>
        </p:txBody>
      </p:sp>
      <p:sp>
        <p:nvSpPr>
          <p:cNvPr id="33" name="Rectangle 32"/>
          <p:cNvSpPr/>
          <p:nvPr/>
        </p:nvSpPr>
        <p:spPr>
          <a:xfrm>
            <a:off x="7173740" y="3396378"/>
            <a:ext cx="1345221" cy="36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 . . . . </a:t>
            </a:r>
            <a:endParaRPr lang="id-ID" dirty="0">
              <a:solidFill>
                <a:srgbClr val="0070C0"/>
              </a:solidFill>
            </a:endParaRPr>
          </a:p>
        </p:txBody>
      </p:sp>
      <p:sp>
        <p:nvSpPr>
          <p:cNvPr id="34" name="Rectangle 33"/>
          <p:cNvSpPr/>
          <p:nvPr/>
        </p:nvSpPr>
        <p:spPr>
          <a:xfrm>
            <a:off x="8359173" y="3416440"/>
            <a:ext cx="524757" cy="2538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255</a:t>
            </a:r>
            <a:endParaRPr lang="id-ID" sz="1400" dirty="0"/>
          </a:p>
        </p:txBody>
      </p:sp>
      <p:sp>
        <p:nvSpPr>
          <p:cNvPr id="35" name="Rectangle 34"/>
          <p:cNvSpPr/>
          <p:nvPr/>
        </p:nvSpPr>
        <p:spPr>
          <a:xfrm>
            <a:off x="3438325" y="3402778"/>
            <a:ext cx="1345221" cy="36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 . . . . </a:t>
            </a:r>
            <a:endParaRPr lang="id-ID" dirty="0">
              <a:solidFill>
                <a:srgbClr val="0070C0"/>
              </a:solidFill>
            </a:endParaRPr>
          </a:p>
        </p:txBody>
      </p:sp>
      <p:sp>
        <p:nvSpPr>
          <p:cNvPr id="36" name="Rectangle 35"/>
          <p:cNvSpPr/>
          <p:nvPr/>
        </p:nvSpPr>
        <p:spPr>
          <a:xfrm>
            <a:off x="6303080" y="3416440"/>
            <a:ext cx="524757" cy="2598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128</a:t>
            </a:r>
            <a:endParaRPr lang="id-ID" sz="1400" dirty="0"/>
          </a:p>
        </p:txBody>
      </p:sp>
      <p:sp>
        <p:nvSpPr>
          <p:cNvPr id="37" name="Rectangle 36"/>
          <p:cNvSpPr/>
          <p:nvPr/>
        </p:nvSpPr>
        <p:spPr>
          <a:xfrm>
            <a:off x="1773140" y="3739991"/>
            <a:ext cx="1999715" cy="707886"/>
          </a:xfrm>
          <a:prstGeom prst="rect">
            <a:avLst/>
          </a:prstGeom>
        </p:spPr>
        <p:txBody>
          <a:bodyPr wrap="none">
            <a:spAutoFit/>
          </a:bodyPr>
          <a:lstStyle/>
          <a:p>
            <a:r>
              <a:rPr lang="id-ID" sz="1600" dirty="0" smtClean="0"/>
              <a:t>Subnet 1:</a:t>
            </a:r>
          </a:p>
          <a:p>
            <a:r>
              <a:rPr lang="id-ID" sz="1200" dirty="0" smtClean="0">
                <a:solidFill>
                  <a:srgbClr val="C00000"/>
                </a:solidFill>
              </a:rPr>
              <a:t>Network Address    X.X.X.</a:t>
            </a:r>
            <a:r>
              <a:rPr lang="id-ID" sz="1200" b="1" dirty="0" smtClean="0">
                <a:solidFill>
                  <a:srgbClr val="C00000"/>
                </a:solidFill>
              </a:rPr>
              <a:t>0</a:t>
            </a:r>
          </a:p>
          <a:p>
            <a:r>
              <a:rPr lang="id-ID" sz="1200" dirty="0" smtClean="0">
                <a:solidFill>
                  <a:srgbClr val="92D050"/>
                </a:solidFill>
              </a:rPr>
              <a:t>Broadcast Address  X.X.X.</a:t>
            </a:r>
            <a:r>
              <a:rPr lang="id-ID" sz="1200" b="1" dirty="0" smtClean="0">
                <a:solidFill>
                  <a:srgbClr val="92D050"/>
                </a:solidFill>
              </a:rPr>
              <a:t>127</a:t>
            </a:r>
            <a:endParaRPr lang="id-ID" sz="1200" b="1" dirty="0">
              <a:solidFill>
                <a:srgbClr val="92D050"/>
              </a:solidFill>
            </a:endParaRPr>
          </a:p>
        </p:txBody>
      </p:sp>
      <p:sp>
        <p:nvSpPr>
          <p:cNvPr id="38" name="Rectangle 37"/>
          <p:cNvSpPr/>
          <p:nvPr/>
        </p:nvSpPr>
        <p:spPr>
          <a:xfrm>
            <a:off x="5975478" y="3732443"/>
            <a:ext cx="2089483" cy="769441"/>
          </a:xfrm>
          <a:prstGeom prst="rect">
            <a:avLst/>
          </a:prstGeom>
        </p:spPr>
        <p:txBody>
          <a:bodyPr wrap="none">
            <a:spAutoFit/>
          </a:bodyPr>
          <a:lstStyle/>
          <a:p>
            <a:r>
              <a:rPr lang="id-ID" sz="1600" dirty="0" smtClean="0"/>
              <a:t>Subnet 2:</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128</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600" dirty="0" smtClean="0">
                <a:solidFill>
                  <a:srgbClr val="92D050"/>
                </a:solidFill>
              </a:rPr>
              <a:t>.</a:t>
            </a:r>
            <a:r>
              <a:rPr lang="id-ID" sz="1200" b="1" dirty="0" smtClean="0">
                <a:solidFill>
                  <a:srgbClr val="92D050"/>
                </a:solidFill>
              </a:rPr>
              <a:t>255</a:t>
            </a:r>
            <a:endParaRPr lang="id-ID" sz="1600" b="1" dirty="0">
              <a:solidFill>
                <a:srgbClr val="92D050"/>
              </a:solidFill>
            </a:endParaRPr>
          </a:p>
        </p:txBody>
      </p:sp>
      <p:sp>
        <p:nvSpPr>
          <p:cNvPr id="39" name="Rectangle 38"/>
          <p:cNvSpPr/>
          <p:nvPr/>
        </p:nvSpPr>
        <p:spPr>
          <a:xfrm>
            <a:off x="4051524" y="5130554"/>
            <a:ext cx="1905324"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40" name="Rectangle 39"/>
          <p:cNvSpPr/>
          <p:nvPr/>
        </p:nvSpPr>
        <p:spPr>
          <a:xfrm>
            <a:off x="1891985" y="5130554"/>
            <a:ext cx="1996391"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sz="1400"/>
          </a:p>
        </p:txBody>
      </p:sp>
      <p:sp>
        <p:nvSpPr>
          <p:cNvPr id="41" name="TextBox 40"/>
          <p:cNvSpPr txBox="1"/>
          <p:nvPr/>
        </p:nvSpPr>
        <p:spPr>
          <a:xfrm>
            <a:off x="1892308" y="4725509"/>
            <a:ext cx="34776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id-ID" dirty="0" smtClean="0"/>
              <a:t>Dibagi menjadi 4 subnet (CIDR /26)</a:t>
            </a:r>
            <a:endParaRPr lang="id-ID" dirty="0"/>
          </a:p>
        </p:txBody>
      </p:sp>
      <p:sp>
        <p:nvSpPr>
          <p:cNvPr id="42" name="Rectangle 41"/>
          <p:cNvSpPr/>
          <p:nvPr/>
        </p:nvSpPr>
        <p:spPr>
          <a:xfrm>
            <a:off x="1980670" y="5176281"/>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0</a:t>
            </a:r>
            <a:endParaRPr lang="id-ID" sz="1400" dirty="0"/>
          </a:p>
        </p:txBody>
      </p:sp>
      <p:sp>
        <p:nvSpPr>
          <p:cNvPr id="43" name="Rectangle 42"/>
          <p:cNvSpPr/>
          <p:nvPr/>
        </p:nvSpPr>
        <p:spPr>
          <a:xfrm>
            <a:off x="2478591" y="5176281"/>
            <a:ext cx="479905" cy="193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a:t>
            </a:r>
            <a:endParaRPr lang="id-ID" sz="1400" dirty="0"/>
          </a:p>
        </p:txBody>
      </p:sp>
      <p:sp>
        <p:nvSpPr>
          <p:cNvPr id="44" name="Rectangle 43"/>
          <p:cNvSpPr/>
          <p:nvPr/>
        </p:nvSpPr>
        <p:spPr>
          <a:xfrm>
            <a:off x="3303464" y="5176281"/>
            <a:ext cx="479905" cy="1933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63</a:t>
            </a:r>
            <a:endParaRPr lang="id-ID" sz="1400" dirty="0"/>
          </a:p>
        </p:txBody>
      </p:sp>
      <p:sp>
        <p:nvSpPr>
          <p:cNvPr id="45" name="Rectangle 44"/>
          <p:cNvSpPr/>
          <p:nvPr/>
        </p:nvSpPr>
        <p:spPr>
          <a:xfrm>
            <a:off x="4591584" y="5175559"/>
            <a:ext cx="479905" cy="19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65</a:t>
            </a:r>
            <a:endParaRPr lang="id-ID" sz="1400" dirty="0"/>
          </a:p>
        </p:txBody>
      </p:sp>
      <p:sp>
        <p:nvSpPr>
          <p:cNvPr id="46" name="Rectangle 45"/>
          <p:cNvSpPr/>
          <p:nvPr/>
        </p:nvSpPr>
        <p:spPr>
          <a:xfrm>
            <a:off x="5416824" y="5176280"/>
            <a:ext cx="534080" cy="2541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127</a:t>
            </a:r>
            <a:endParaRPr lang="id-ID" sz="1400" dirty="0"/>
          </a:p>
        </p:txBody>
      </p:sp>
      <p:sp>
        <p:nvSpPr>
          <p:cNvPr id="47" name="Rectangle 46"/>
          <p:cNvSpPr/>
          <p:nvPr/>
        </p:nvSpPr>
        <p:spPr>
          <a:xfrm>
            <a:off x="2853261" y="5184564"/>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48" name="Rectangle 47"/>
          <p:cNvSpPr/>
          <p:nvPr/>
        </p:nvSpPr>
        <p:spPr>
          <a:xfrm>
            <a:off x="4096529" y="5176281"/>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64</a:t>
            </a:r>
            <a:endParaRPr lang="id-ID" sz="1400" dirty="0"/>
          </a:p>
        </p:txBody>
      </p:sp>
      <p:sp>
        <p:nvSpPr>
          <p:cNvPr id="49" name="Rectangle 48"/>
          <p:cNvSpPr/>
          <p:nvPr/>
        </p:nvSpPr>
        <p:spPr>
          <a:xfrm>
            <a:off x="1773140" y="5395192"/>
            <a:ext cx="1921167" cy="707886"/>
          </a:xfrm>
          <a:prstGeom prst="rect">
            <a:avLst/>
          </a:prstGeom>
        </p:spPr>
        <p:txBody>
          <a:bodyPr wrap="none">
            <a:spAutoFit/>
          </a:bodyPr>
          <a:lstStyle/>
          <a:p>
            <a:r>
              <a:rPr lang="id-ID" sz="1600" dirty="0" smtClean="0"/>
              <a:t>Subnet 1:</a:t>
            </a:r>
          </a:p>
          <a:p>
            <a:r>
              <a:rPr lang="id-ID" sz="1200" dirty="0" smtClean="0">
                <a:solidFill>
                  <a:srgbClr val="C00000"/>
                </a:solidFill>
              </a:rPr>
              <a:t>Network Address    X.X.X.</a:t>
            </a:r>
            <a:r>
              <a:rPr lang="id-ID" sz="1200" b="1" dirty="0" smtClean="0">
                <a:solidFill>
                  <a:srgbClr val="C00000"/>
                </a:solidFill>
              </a:rPr>
              <a:t>0</a:t>
            </a:r>
          </a:p>
          <a:p>
            <a:r>
              <a:rPr lang="id-ID" sz="1200" dirty="0" smtClean="0">
                <a:solidFill>
                  <a:srgbClr val="92D050"/>
                </a:solidFill>
              </a:rPr>
              <a:t>Broadcast Address  X.X.X.</a:t>
            </a:r>
            <a:r>
              <a:rPr lang="id-ID" sz="1200" b="1" dirty="0" smtClean="0">
                <a:solidFill>
                  <a:srgbClr val="92D050"/>
                </a:solidFill>
              </a:rPr>
              <a:t>63</a:t>
            </a:r>
            <a:endParaRPr lang="id-ID" sz="1200" b="1" dirty="0">
              <a:solidFill>
                <a:srgbClr val="92D050"/>
              </a:solidFill>
            </a:endParaRPr>
          </a:p>
        </p:txBody>
      </p:sp>
      <p:sp>
        <p:nvSpPr>
          <p:cNvPr id="50" name="Rectangle 49"/>
          <p:cNvSpPr/>
          <p:nvPr/>
        </p:nvSpPr>
        <p:spPr>
          <a:xfrm>
            <a:off x="3933381" y="5387644"/>
            <a:ext cx="1999715" cy="707886"/>
          </a:xfrm>
          <a:prstGeom prst="rect">
            <a:avLst/>
          </a:prstGeom>
        </p:spPr>
        <p:txBody>
          <a:bodyPr wrap="none">
            <a:spAutoFit/>
          </a:bodyPr>
          <a:lstStyle/>
          <a:p>
            <a:r>
              <a:rPr lang="id-ID" sz="1600" dirty="0" smtClean="0"/>
              <a:t>Subnet 2:</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64</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200" b="1" dirty="0" smtClean="0">
                <a:solidFill>
                  <a:srgbClr val="92D050"/>
                </a:solidFill>
              </a:rPr>
              <a:t>127</a:t>
            </a:r>
            <a:endParaRPr lang="id-ID" sz="1200" b="1" dirty="0">
              <a:solidFill>
                <a:srgbClr val="92D050"/>
              </a:solidFill>
            </a:endParaRPr>
          </a:p>
        </p:txBody>
      </p:sp>
      <p:sp>
        <p:nvSpPr>
          <p:cNvPr id="51" name="Rectangle 50"/>
          <p:cNvSpPr/>
          <p:nvPr/>
        </p:nvSpPr>
        <p:spPr>
          <a:xfrm>
            <a:off x="4951624" y="5177249"/>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52" name="Rectangle 51"/>
          <p:cNvSpPr/>
          <p:nvPr/>
        </p:nvSpPr>
        <p:spPr>
          <a:xfrm>
            <a:off x="6093621" y="5128339"/>
            <a:ext cx="1905324"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3" name="Rectangle 52"/>
          <p:cNvSpPr/>
          <p:nvPr/>
        </p:nvSpPr>
        <p:spPr>
          <a:xfrm>
            <a:off x="6633681" y="5173344"/>
            <a:ext cx="479905" cy="19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129</a:t>
            </a:r>
            <a:endParaRPr lang="id-ID" sz="1400" dirty="0"/>
          </a:p>
        </p:txBody>
      </p:sp>
      <p:sp>
        <p:nvSpPr>
          <p:cNvPr id="54" name="Rectangle 53"/>
          <p:cNvSpPr/>
          <p:nvPr/>
        </p:nvSpPr>
        <p:spPr>
          <a:xfrm>
            <a:off x="7458921" y="5174065"/>
            <a:ext cx="479905" cy="1888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191</a:t>
            </a:r>
            <a:endParaRPr lang="id-ID" sz="1400" dirty="0"/>
          </a:p>
        </p:txBody>
      </p:sp>
      <p:sp>
        <p:nvSpPr>
          <p:cNvPr id="55" name="Rectangle 54"/>
          <p:cNvSpPr/>
          <p:nvPr/>
        </p:nvSpPr>
        <p:spPr>
          <a:xfrm>
            <a:off x="6138626" y="5174066"/>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128</a:t>
            </a:r>
            <a:endParaRPr lang="id-ID" sz="1400" dirty="0"/>
          </a:p>
        </p:txBody>
      </p:sp>
      <p:sp>
        <p:nvSpPr>
          <p:cNvPr id="56" name="Rectangle 55"/>
          <p:cNvSpPr/>
          <p:nvPr/>
        </p:nvSpPr>
        <p:spPr>
          <a:xfrm>
            <a:off x="6993721" y="5175034"/>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57" name="Rectangle 56"/>
          <p:cNvSpPr/>
          <p:nvPr/>
        </p:nvSpPr>
        <p:spPr>
          <a:xfrm>
            <a:off x="8130639" y="5128339"/>
            <a:ext cx="1905324" cy="302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58" name="Rectangle 57"/>
          <p:cNvSpPr/>
          <p:nvPr/>
        </p:nvSpPr>
        <p:spPr>
          <a:xfrm>
            <a:off x="8670699" y="5173344"/>
            <a:ext cx="479905" cy="19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193</a:t>
            </a:r>
            <a:endParaRPr lang="id-ID" sz="1400" dirty="0"/>
          </a:p>
        </p:txBody>
      </p:sp>
      <p:sp>
        <p:nvSpPr>
          <p:cNvPr id="59" name="Rectangle 58"/>
          <p:cNvSpPr/>
          <p:nvPr/>
        </p:nvSpPr>
        <p:spPr>
          <a:xfrm>
            <a:off x="9495939" y="5174065"/>
            <a:ext cx="532611" cy="1955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1400" dirty="0" smtClean="0"/>
              <a:t>255</a:t>
            </a:r>
            <a:endParaRPr lang="id-ID" sz="1400" dirty="0"/>
          </a:p>
        </p:txBody>
      </p:sp>
      <p:sp>
        <p:nvSpPr>
          <p:cNvPr id="60" name="Rectangle 59"/>
          <p:cNvSpPr/>
          <p:nvPr/>
        </p:nvSpPr>
        <p:spPr>
          <a:xfrm>
            <a:off x="8175644" y="5174066"/>
            <a:ext cx="479905" cy="1933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1400" dirty="0" smtClean="0"/>
              <a:t>192</a:t>
            </a:r>
            <a:endParaRPr lang="id-ID" sz="1400" dirty="0"/>
          </a:p>
        </p:txBody>
      </p:sp>
      <p:sp>
        <p:nvSpPr>
          <p:cNvPr id="61" name="Rectangle 60"/>
          <p:cNvSpPr/>
          <p:nvPr/>
        </p:nvSpPr>
        <p:spPr>
          <a:xfrm>
            <a:off x="9030739" y="5175034"/>
            <a:ext cx="576859" cy="218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rgbClr val="0070C0"/>
                </a:solidFill>
              </a:rPr>
              <a:t>.  . . </a:t>
            </a:r>
            <a:endParaRPr lang="id-ID" dirty="0">
              <a:solidFill>
                <a:srgbClr val="0070C0"/>
              </a:solidFill>
            </a:endParaRPr>
          </a:p>
        </p:txBody>
      </p:sp>
      <p:sp>
        <p:nvSpPr>
          <p:cNvPr id="62" name="Rectangle 61"/>
          <p:cNvSpPr/>
          <p:nvPr/>
        </p:nvSpPr>
        <p:spPr>
          <a:xfrm>
            <a:off x="6003610" y="5367773"/>
            <a:ext cx="1999715" cy="707886"/>
          </a:xfrm>
          <a:prstGeom prst="rect">
            <a:avLst/>
          </a:prstGeom>
        </p:spPr>
        <p:txBody>
          <a:bodyPr wrap="none">
            <a:spAutoFit/>
          </a:bodyPr>
          <a:lstStyle/>
          <a:p>
            <a:r>
              <a:rPr lang="id-ID" sz="1600" dirty="0" smtClean="0"/>
              <a:t>Subnet 3:</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128</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200" b="1" dirty="0" smtClean="0">
                <a:solidFill>
                  <a:srgbClr val="92D050"/>
                </a:solidFill>
              </a:rPr>
              <a:t>191</a:t>
            </a:r>
            <a:endParaRPr lang="id-ID" sz="1200" b="1" dirty="0">
              <a:solidFill>
                <a:srgbClr val="92D050"/>
              </a:solidFill>
            </a:endParaRPr>
          </a:p>
        </p:txBody>
      </p:sp>
      <p:sp>
        <p:nvSpPr>
          <p:cNvPr id="63" name="Rectangle 62"/>
          <p:cNvSpPr/>
          <p:nvPr/>
        </p:nvSpPr>
        <p:spPr>
          <a:xfrm>
            <a:off x="8028835" y="5355579"/>
            <a:ext cx="1999715" cy="707886"/>
          </a:xfrm>
          <a:prstGeom prst="rect">
            <a:avLst/>
          </a:prstGeom>
        </p:spPr>
        <p:txBody>
          <a:bodyPr wrap="none">
            <a:spAutoFit/>
          </a:bodyPr>
          <a:lstStyle/>
          <a:p>
            <a:r>
              <a:rPr lang="id-ID" sz="1600" dirty="0" smtClean="0"/>
              <a:t>Subnet 4:</a:t>
            </a:r>
          </a:p>
          <a:p>
            <a:r>
              <a:rPr lang="id-ID" sz="1200" dirty="0">
                <a:solidFill>
                  <a:srgbClr val="C00000"/>
                </a:solidFill>
              </a:rPr>
              <a:t>Network Address    </a:t>
            </a:r>
            <a:r>
              <a:rPr lang="id-ID" sz="1200" dirty="0" smtClean="0">
                <a:solidFill>
                  <a:srgbClr val="C00000"/>
                </a:solidFill>
              </a:rPr>
              <a:t>X.X.X.</a:t>
            </a:r>
            <a:r>
              <a:rPr lang="id-ID" sz="1200" b="1" dirty="0" smtClean="0">
                <a:solidFill>
                  <a:srgbClr val="C00000"/>
                </a:solidFill>
              </a:rPr>
              <a:t>192</a:t>
            </a:r>
            <a:endParaRPr lang="id-ID" sz="1200" b="1" dirty="0">
              <a:solidFill>
                <a:srgbClr val="C00000"/>
              </a:solidFill>
            </a:endParaRPr>
          </a:p>
          <a:p>
            <a:r>
              <a:rPr lang="id-ID" sz="1200" dirty="0">
                <a:solidFill>
                  <a:srgbClr val="92D050"/>
                </a:solidFill>
              </a:rPr>
              <a:t>Broadcast Address  </a:t>
            </a:r>
            <a:r>
              <a:rPr lang="id-ID" sz="1200" dirty="0" smtClean="0">
                <a:solidFill>
                  <a:srgbClr val="92D050"/>
                </a:solidFill>
              </a:rPr>
              <a:t>X.X.X.</a:t>
            </a:r>
            <a:r>
              <a:rPr lang="id-ID" sz="1200" b="1" dirty="0" smtClean="0">
                <a:solidFill>
                  <a:srgbClr val="92D050"/>
                </a:solidFill>
              </a:rPr>
              <a:t>255</a:t>
            </a:r>
            <a:endParaRPr lang="id-ID" sz="1200" b="1" dirty="0">
              <a:solidFill>
                <a:srgbClr val="92D050"/>
              </a:solidFill>
            </a:endParaRPr>
          </a:p>
        </p:txBody>
      </p:sp>
    </p:spTree>
    <p:extLst>
      <p:ext uri="{BB962C8B-B14F-4D97-AF65-F5344CB8AC3E}">
        <p14:creationId xmlns:p14="http://schemas.microsoft.com/office/powerpoint/2010/main" val="18715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fltVal val="0"/>
                                          </p:val>
                                        </p:tav>
                                        <p:tav tm="100000">
                                          <p:val>
                                            <p:strVal val="#ppt_w"/>
                                          </p:val>
                                        </p:tav>
                                      </p:tavLst>
                                    </p:anim>
                                    <p:anim calcmode="lin" valueType="num">
                                      <p:cBhvr>
                                        <p:cTn id="49" dur="500" fill="hold"/>
                                        <p:tgtEl>
                                          <p:spTgt spid="26"/>
                                        </p:tgtEl>
                                        <p:attrNameLst>
                                          <p:attrName>ppt_h</p:attrName>
                                        </p:attrNameLst>
                                      </p:cBhvr>
                                      <p:tavLst>
                                        <p:tav tm="0">
                                          <p:val>
                                            <p:fltVal val="0"/>
                                          </p:val>
                                        </p:tav>
                                        <p:tav tm="100000">
                                          <p:val>
                                            <p:strVal val="#ppt_h"/>
                                          </p:val>
                                        </p:tav>
                                      </p:tavLst>
                                    </p:anim>
                                    <p:animEffect transition="in" filter="fade">
                                      <p:cBhvr>
                                        <p:cTn id="50" dur="500"/>
                                        <p:tgtEl>
                                          <p:spTgt spid="2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left)">
                                      <p:cBhvr>
                                        <p:cTn id="65" dur="500"/>
                                        <p:tgtEl>
                                          <p:spTgt spid="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left)">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500" fill="hold"/>
                                        <p:tgtEl>
                                          <p:spTgt spid="37"/>
                                        </p:tgtEl>
                                        <p:attrNameLst>
                                          <p:attrName>ppt_w</p:attrName>
                                        </p:attrNameLst>
                                      </p:cBhvr>
                                      <p:tavLst>
                                        <p:tav tm="0">
                                          <p:val>
                                            <p:fltVal val="0"/>
                                          </p:val>
                                        </p:tav>
                                        <p:tav tm="100000">
                                          <p:val>
                                            <p:strVal val="#ppt_w"/>
                                          </p:val>
                                        </p:tav>
                                      </p:tavLst>
                                    </p:anim>
                                    <p:anim calcmode="lin" valueType="num">
                                      <p:cBhvr>
                                        <p:cTn id="86" dur="500" fill="hold"/>
                                        <p:tgtEl>
                                          <p:spTgt spid="37"/>
                                        </p:tgtEl>
                                        <p:attrNameLst>
                                          <p:attrName>ppt_h</p:attrName>
                                        </p:attrNameLst>
                                      </p:cBhvr>
                                      <p:tavLst>
                                        <p:tav tm="0">
                                          <p:val>
                                            <p:fltVal val="0"/>
                                          </p:val>
                                        </p:tav>
                                        <p:tav tm="100000">
                                          <p:val>
                                            <p:strVal val="#ppt_h"/>
                                          </p:val>
                                        </p:tav>
                                      </p:tavLst>
                                    </p:anim>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left)">
                                      <p:cBhvr>
                                        <p:cTn id="95" dur="500"/>
                                        <p:tgtEl>
                                          <p:spTgt spid="3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left)">
                                      <p:cBhvr>
                                        <p:cTn id="98" dur="500"/>
                                        <p:tgtEl>
                                          <p:spTgt spid="3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wipe(left)">
                                      <p:cBhvr>
                                        <p:cTn id="101" dur="500"/>
                                        <p:tgtEl>
                                          <p:spTgt spid="34"/>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wipe(left)">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p:cTn id="109" dur="500" fill="hold"/>
                                        <p:tgtEl>
                                          <p:spTgt spid="38"/>
                                        </p:tgtEl>
                                        <p:attrNameLst>
                                          <p:attrName>ppt_w</p:attrName>
                                        </p:attrNameLst>
                                      </p:cBhvr>
                                      <p:tavLst>
                                        <p:tav tm="0">
                                          <p:val>
                                            <p:fltVal val="0"/>
                                          </p:val>
                                        </p:tav>
                                        <p:tav tm="100000">
                                          <p:val>
                                            <p:strVal val="#ppt_w"/>
                                          </p:val>
                                        </p:tav>
                                      </p:tavLst>
                                    </p:anim>
                                    <p:anim calcmode="lin" valueType="num">
                                      <p:cBhvr>
                                        <p:cTn id="110" dur="500" fill="hold"/>
                                        <p:tgtEl>
                                          <p:spTgt spid="38"/>
                                        </p:tgtEl>
                                        <p:attrNameLst>
                                          <p:attrName>ppt_h</p:attrName>
                                        </p:attrNameLst>
                                      </p:cBhvr>
                                      <p:tavLst>
                                        <p:tav tm="0">
                                          <p:val>
                                            <p:fltVal val="0"/>
                                          </p:val>
                                        </p:tav>
                                        <p:tav tm="100000">
                                          <p:val>
                                            <p:strVal val="#ppt_h"/>
                                          </p:val>
                                        </p:tav>
                                      </p:tavLst>
                                    </p:anim>
                                    <p:animEffect transition="in" filter="fade">
                                      <p:cBhvr>
                                        <p:cTn id="111" dur="500"/>
                                        <p:tgtEl>
                                          <p:spTgt spid="3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wipe(left)">
                                      <p:cBhvr>
                                        <p:cTn id="116" dur="500"/>
                                        <p:tgtEl>
                                          <p:spTgt spid="4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wipe(left)">
                                      <p:cBhvr>
                                        <p:cTn id="121" dur="500"/>
                                        <p:tgtEl>
                                          <p:spTgt spid="40"/>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left)">
                                      <p:cBhvr>
                                        <p:cTn id="124" dur="500"/>
                                        <p:tgtEl>
                                          <p:spTgt spid="42"/>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left)">
                                      <p:cBhvr>
                                        <p:cTn id="127" dur="500"/>
                                        <p:tgtEl>
                                          <p:spTgt spid="43"/>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wipe(left)">
                                      <p:cBhvr>
                                        <p:cTn id="130" dur="500"/>
                                        <p:tgtEl>
                                          <p:spTgt spid="47"/>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left)">
                                      <p:cBhvr>
                                        <p:cTn id="133" dur="500"/>
                                        <p:tgtEl>
                                          <p:spTgt spid="44"/>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childTnLst>
                                    <p:set>
                                      <p:cBhvr>
                                        <p:cTn id="137" dur="1" fill="hold">
                                          <p:stCondLst>
                                            <p:cond delay="0"/>
                                          </p:stCondLst>
                                        </p:cTn>
                                        <p:tgtEl>
                                          <p:spTgt spid="49"/>
                                        </p:tgtEl>
                                        <p:attrNameLst>
                                          <p:attrName>style.visibility</p:attrName>
                                        </p:attrNameLst>
                                      </p:cBhvr>
                                      <p:to>
                                        <p:strVal val="visible"/>
                                      </p:to>
                                    </p:set>
                                    <p:anim calcmode="lin" valueType="num">
                                      <p:cBhvr>
                                        <p:cTn id="138" dur="500" fill="hold"/>
                                        <p:tgtEl>
                                          <p:spTgt spid="49"/>
                                        </p:tgtEl>
                                        <p:attrNameLst>
                                          <p:attrName>ppt_w</p:attrName>
                                        </p:attrNameLst>
                                      </p:cBhvr>
                                      <p:tavLst>
                                        <p:tav tm="0">
                                          <p:val>
                                            <p:fltVal val="0"/>
                                          </p:val>
                                        </p:tav>
                                        <p:tav tm="100000">
                                          <p:val>
                                            <p:strVal val="#ppt_w"/>
                                          </p:val>
                                        </p:tav>
                                      </p:tavLst>
                                    </p:anim>
                                    <p:anim calcmode="lin" valueType="num">
                                      <p:cBhvr>
                                        <p:cTn id="139" dur="500" fill="hold"/>
                                        <p:tgtEl>
                                          <p:spTgt spid="49"/>
                                        </p:tgtEl>
                                        <p:attrNameLst>
                                          <p:attrName>ppt_h</p:attrName>
                                        </p:attrNameLst>
                                      </p:cBhvr>
                                      <p:tavLst>
                                        <p:tav tm="0">
                                          <p:val>
                                            <p:fltVal val="0"/>
                                          </p:val>
                                        </p:tav>
                                        <p:tav tm="100000">
                                          <p:val>
                                            <p:strVal val="#ppt_h"/>
                                          </p:val>
                                        </p:tav>
                                      </p:tavLst>
                                    </p:anim>
                                    <p:animEffect transition="in" filter="fade">
                                      <p:cBhvr>
                                        <p:cTn id="140" dur="500"/>
                                        <p:tgtEl>
                                          <p:spTgt spid="49"/>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wipe(left)">
                                      <p:cBhvr>
                                        <p:cTn id="145" dur="500"/>
                                        <p:tgtEl>
                                          <p:spTgt spid="39"/>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wipe(left)">
                                      <p:cBhvr>
                                        <p:cTn id="148" dur="500"/>
                                        <p:tgtEl>
                                          <p:spTgt spid="45"/>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wipe(left)">
                                      <p:cBhvr>
                                        <p:cTn id="151" dur="500"/>
                                        <p:tgtEl>
                                          <p:spTgt spid="46"/>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wipe(left)">
                                      <p:cBhvr>
                                        <p:cTn id="154" dur="500"/>
                                        <p:tgtEl>
                                          <p:spTgt spid="48"/>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wipe(left)">
                                      <p:cBhvr>
                                        <p:cTn id="157" dur="500"/>
                                        <p:tgtEl>
                                          <p:spTgt spid="51"/>
                                        </p:tgtEl>
                                      </p:cBhvr>
                                    </p:animEffect>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grpId="0" nodeType="clickEffect">
                                  <p:stCondLst>
                                    <p:cond delay="0"/>
                                  </p:stCondLst>
                                  <p:childTnLst>
                                    <p:set>
                                      <p:cBhvr>
                                        <p:cTn id="161" dur="1" fill="hold">
                                          <p:stCondLst>
                                            <p:cond delay="0"/>
                                          </p:stCondLst>
                                        </p:cTn>
                                        <p:tgtEl>
                                          <p:spTgt spid="50"/>
                                        </p:tgtEl>
                                        <p:attrNameLst>
                                          <p:attrName>style.visibility</p:attrName>
                                        </p:attrNameLst>
                                      </p:cBhvr>
                                      <p:to>
                                        <p:strVal val="visible"/>
                                      </p:to>
                                    </p:set>
                                    <p:anim calcmode="lin" valueType="num">
                                      <p:cBhvr>
                                        <p:cTn id="162" dur="500" fill="hold"/>
                                        <p:tgtEl>
                                          <p:spTgt spid="50"/>
                                        </p:tgtEl>
                                        <p:attrNameLst>
                                          <p:attrName>ppt_w</p:attrName>
                                        </p:attrNameLst>
                                      </p:cBhvr>
                                      <p:tavLst>
                                        <p:tav tm="0">
                                          <p:val>
                                            <p:fltVal val="0"/>
                                          </p:val>
                                        </p:tav>
                                        <p:tav tm="100000">
                                          <p:val>
                                            <p:strVal val="#ppt_w"/>
                                          </p:val>
                                        </p:tav>
                                      </p:tavLst>
                                    </p:anim>
                                    <p:anim calcmode="lin" valueType="num">
                                      <p:cBhvr>
                                        <p:cTn id="163" dur="500" fill="hold"/>
                                        <p:tgtEl>
                                          <p:spTgt spid="50"/>
                                        </p:tgtEl>
                                        <p:attrNameLst>
                                          <p:attrName>ppt_h</p:attrName>
                                        </p:attrNameLst>
                                      </p:cBhvr>
                                      <p:tavLst>
                                        <p:tav tm="0">
                                          <p:val>
                                            <p:fltVal val="0"/>
                                          </p:val>
                                        </p:tav>
                                        <p:tav tm="100000">
                                          <p:val>
                                            <p:strVal val="#ppt_h"/>
                                          </p:val>
                                        </p:tav>
                                      </p:tavLst>
                                    </p:anim>
                                    <p:animEffect transition="in" filter="fade">
                                      <p:cBhvr>
                                        <p:cTn id="164" dur="500"/>
                                        <p:tgtEl>
                                          <p:spTgt spid="5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52"/>
                                        </p:tgtEl>
                                        <p:attrNameLst>
                                          <p:attrName>style.visibility</p:attrName>
                                        </p:attrNameLst>
                                      </p:cBhvr>
                                      <p:to>
                                        <p:strVal val="visible"/>
                                      </p:to>
                                    </p:set>
                                    <p:animEffect transition="in" filter="wipe(left)">
                                      <p:cBhvr>
                                        <p:cTn id="169" dur="500"/>
                                        <p:tgtEl>
                                          <p:spTgt spid="52"/>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53"/>
                                        </p:tgtEl>
                                        <p:attrNameLst>
                                          <p:attrName>style.visibility</p:attrName>
                                        </p:attrNameLst>
                                      </p:cBhvr>
                                      <p:to>
                                        <p:strVal val="visible"/>
                                      </p:to>
                                    </p:set>
                                    <p:animEffect transition="in" filter="wipe(left)">
                                      <p:cBhvr>
                                        <p:cTn id="172" dur="500"/>
                                        <p:tgtEl>
                                          <p:spTgt spid="5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54"/>
                                        </p:tgtEl>
                                        <p:attrNameLst>
                                          <p:attrName>style.visibility</p:attrName>
                                        </p:attrNameLst>
                                      </p:cBhvr>
                                      <p:to>
                                        <p:strVal val="visible"/>
                                      </p:to>
                                    </p:set>
                                    <p:animEffect transition="in" filter="wipe(left)">
                                      <p:cBhvr>
                                        <p:cTn id="175" dur="500"/>
                                        <p:tgtEl>
                                          <p:spTgt spid="54"/>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wipe(left)">
                                      <p:cBhvr>
                                        <p:cTn id="178" dur="500"/>
                                        <p:tgtEl>
                                          <p:spTgt spid="55"/>
                                        </p:tgtEl>
                                      </p:cBhvr>
                                    </p:animEffect>
                                  </p:childTnLst>
                                </p:cTn>
                              </p:par>
                              <p:par>
                                <p:cTn id="179" presetID="22" presetClass="entr" presetSubtype="8" fill="hold" grpId="0" nodeType="with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wipe(left)">
                                      <p:cBhvr>
                                        <p:cTn id="181" dur="500"/>
                                        <p:tgtEl>
                                          <p:spTgt spid="5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grpId="0" nodeType="clickEffect">
                                  <p:stCondLst>
                                    <p:cond delay="0"/>
                                  </p:stCondLst>
                                  <p:childTnLst>
                                    <p:set>
                                      <p:cBhvr>
                                        <p:cTn id="185" dur="1" fill="hold">
                                          <p:stCondLst>
                                            <p:cond delay="0"/>
                                          </p:stCondLst>
                                        </p:cTn>
                                        <p:tgtEl>
                                          <p:spTgt spid="62"/>
                                        </p:tgtEl>
                                        <p:attrNameLst>
                                          <p:attrName>style.visibility</p:attrName>
                                        </p:attrNameLst>
                                      </p:cBhvr>
                                      <p:to>
                                        <p:strVal val="visible"/>
                                      </p:to>
                                    </p:set>
                                    <p:anim calcmode="lin" valueType="num">
                                      <p:cBhvr>
                                        <p:cTn id="186" dur="500" fill="hold"/>
                                        <p:tgtEl>
                                          <p:spTgt spid="62"/>
                                        </p:tgtEl>
                                        <p:attrNameLst>
                                          <p:attrName>ppt_w</p:attrName>
                                        </p:attrNameLst>
                                      </p:cBhvr>
                                      <p:tavLst>
                                        <p:tav tm="0">
                                          <p:val>
                                            <p:fltVal val="0"/>
                                          </p:val>
                                        </p:tav>
                                        <p:tav tm="100000">
                                          <p:val>
                                            <p:strVal val="#ppt_w"/>
                                          </p:val>
                                        </p:tav>
                                      </p:tavLst>
                                    </p:anim>
                                    <p:anim calcmode="lin" valueType="num">
                                      <p:cBhvr>
                                        <p:cTn id="187" dur="500" fill="hold"/>
                                        <p:tgtEl>
                                          <p:spTgt spid="62"/>
                                        </p:tgtEl>
                                        <p:attrNameLst>
                                          <p:attrName>ppt_h</p:attrName>
                                        </p:attrNameLst>
                                      </p:cBhvr>
                                      <p:tavLst>
                                        <p:tav tm="0">
                                          <p:val>
                                            <p:fltVal val="0"/>
                                          </p:val>
                                        </p:tav>
                                        <p:tav tm="100000">
                                          <p:val>
                                            <p:strVal val="#ppt_h"/>
                                          </p:val>
                                        </p:tav>
                                      </p:tavLst>
                                    </p:anim>
                                    <p:animEffect transition="in" filter="fade">
                                      <p:cBhvr>
                                        <p:cTn id="188" dur="500"/>
                                        <p:tgtEl>
                                          <p:spTgt spid="62"/>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57"/>
                                        </p:tgtEl>
                                        <p:attrNameLst>
                                          <p:attrName>style.visibility</p:attrName>
                                        </p:attrNameLst>
                                      </p:cBhvr>
                                      <p:to>
                                        <p:strVal val="visible"/>
                                      </p:to>
                                    </p:set>
                                    <p:animEffect transition="in" filter="wipe(left)">
                                      <p:cBhvr>
                                        <p:cTn id="193" dur="500"/>
                                        <p:tgtEl>
                                          <p:spTgt spid="57"/>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58"/>
                                        </p:tgtEl>
                                        <p:attrNameLst>
                                          <p:attrName>style.visibility</p:attrName>
                                        </p:attrNameLst>
                                      </p:cBhvr>
                                      <p:to>
                                        <p:strVal val="visible"/>
                                      </p:to>
                                    </p:set>
                                    <p:animEffect transition="in" filter="wipe(left)">
                                      <p:cBhvr>
                                        <p:cTn id="196" dur="500"/>
                                        <p:tgtEl>
                                          <p:spTgt spid="58"/>
                                        </p:tgtEl>
                                      </p:cBhvr>
                                    </p:animEffect>
                                  </p:childTnLst>
                                </p:cTn>
                              </p:par>
                              <p:par>
                                <p:cTn id="197" presetID="22" presetClass="entr" presetSubtype="8" fill="hold" grpId="0" nodeType="withEffect">
                                  <p:stCondLst>
                                    <p:cond delay="0"/>
                                  </p:stCondLst>
                                  <p:childTnLst>
                                    <p:set>
                                      <p:cBhvr>
                                        <p:cTn id="198" dur="1" fill="hold">
                                          <p:stCondLst>
                                            <p:cond delay="0"/>
                                          </p:stCondLst>
                                        </p:cTn>
                                        <p:tgtEl>
                                          <p:spTgt spid="59"/>
                                        </p:tgtEl>
                                        <p:attrNameLst>
                                          <p:attrName>style.visibility</p:attrName>
                                        </p:attrNameLst>
                                      </p:cBhvr>
                                      <p:to>
                                        <p:strVal val="visible"/>
                                      </p:to>
                                    </p:set>
                                    <p:animEffect transition="in" filter="wipe(left)">
                                      <p:cBhvr>
                                        <p:cTn id="199" dur="500"/>
                                        <p:tgtEl>
                                          <p:spTgt spid="59"/>
                                        </p:tgtEl>
                                      </p:cBhvr>
                                    </p:animEffect>
                                  </p:childTnLst>
                                </p:cTn>
                              </p:par>
                              <p:par>
                                <p:cTn id="200" presetID="22" presetClass="entr" presetSubtype="8" fill="hold" grpId="0" nodeType="withEffect">
                                  <p:stCondLst>
                                    <p:cond delay="0"/>
                                  </p:stCondLst>
                                  <p:childTnLst>
                                    <p:set>
                                      <p:cBhvr>
                                        <p:cTn id="201" dur="1" fill="hold">
                                          <p:stCondLst>
                                            <p:cond delay="0"/>
                                          </p:stCondLst>
                                        </p:cTn>
                                        <p:tgtEl>
                                          <p:spTgt spid="60"/>
                                        </p:tgtEl>
                                        <p:attrNameLst>
                                          <p:attrName>style.visibility</p:attrName>
                                        </p:attrNameLst>
                                      </p:cBhvr>
                                      <p:to>
                                        <p:strVal val="visible"/>
                                      </p:to>
                                    </p:set>
                                    <p:animEffect transition="in" filter="wipe(left)">
                                      <p:cBhvr>
                                        <p:cTn id="202" dur="500"/>
                                        <p:tgtEl>
                                          <p:spTgt spid="60"/>
                                        </p:tgtEl>
                                      </p:cBhvr>
                                    </p:animEffect>
                                  </p:childTnLst>
                                </p:cTn>
                              </p:par>
                              <p:par>
                                <p:cTn id="203" presetID="22" presetClass="entr" presetSubtype="8" fill="hold" grpId="0" nodeType="withEffect">
                                  <p:stCondLst>
                                    <p:cond delay="0"/>
                                  </p:stCondLst>
                                  <p:childTnLst>
                                    <p:set>
                                      <p:cBhvr>
                                        <p:cTn id="204" dur="1" fill="hold">
                                          <p:stCondLst>
                                            <p:cond delay="0"/>
                                          </p:stCondLst>
                                        </p:cTn>
                                        <p:tgtEl>
                                          <p:spTgt spid="61"/>
                                        </p:tgtEl>
                                        <p:attrNameLst>
                                          <p:attrName>style.visibility</p:attrName>
                                        </p:attrNameLst>
                                      </p:cBhvr>
                                      <p:to>
                                        <p:strVal val="visible"/>
                                      </p:to>
                                    </p:set>
                                    <p:animEffect transition="in" filter="wipe(left)">
                                      <p:cBhvr>
                                        <p:cTn id="205" dur="500"/>
                                        <p:tgtEl>
                                          <p:spTgt spid="61"/>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grpId="0" nodeType="clickEffect">
                                  <p:stCondLst>
                                    <p:cond delay="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500" fill="hold"/>
                                        <p:tgtEl>
                                          <p:spTgt spid="63"/>
                                        </p:tgtEl>
                                        <p:attrNameLst>
                                          <p:attrName>ppt_w</p:attrName>
                                        </p:attrNameLst>
                                      </p:cBhvr>
                                      <p:tavLst>
                                        <p:tav tm="0">
                                          <p:val>
                                            <p:fltVal val="0"/>
                                          </p:val>
                                        </p:tav>
                                        <p:tav tm="100000">
                                          <p:val>
                                            <p:strVal val="#ppt_w"/>
                                          </p:val>
                                        </p:tav>
                                      </p:tavLst>
                                    </p:anim>
                                    <p:anim calcmode="lin" valueType="num">
                                      <p:cBhvr>
                                        <p:cTn id="211" dur="500" fill="hold"/>
                                        <p:tgtEl>
                                          <p:spTgt spid="63"/>
                                        </p:tgtEl>
                                        <p:attrNameLst>
                                          <p:attrName>ppt_h</p:attrName>
                                        </p:attrNameLst>
                                      </p:cBhvr>
                                      <p:tavLst>
                                        <p:tav tm="0">
                                          <p:val>
                                            <p:fltVal val="0"/>
                                          </p:val>
                                        </p:tav>
                                        <p:tav tm="100000">
                                          <p:val>
                                            <p:strVal val="#ppt_h"/>
                                          </p:val>
                                        </p:tav>
                                      </p:tavLst>
                                    </p:anim>
                                    <p:animEffect transition="in" filter="fade">
                                      <p:cBhvr>
                                        <p:cTn id="2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4" grpId="0" animBg="1"/>
      <p:bldP spid="15" grpId="0" animBg="1"/>
      <p:bldP spid="16" grpId="0" animBg="1"/>
      <p:bldP spid="17" grpId="0" animBg="1"/>
      <p:bldP spid="18" grpId="0" animBg="1"/>
      <p:bldP spid="19" grpId="0" animBg="1"/>
      <p:bldP spid="20" grpId="0" animBg="1"/>
      <p:bldP spid="21" grpId="0"/>
      <p:bldP spid="22" grpId="0" animBg="1"/>
      <p:bldP spid="23" grpId="0" animBg="1"/>
      <p:bldP spid="24" grpId="0"/>
      <p:bldP spid="25" grpId="0"/>
      <p:bldP spid="26" grpId="0"/>
      <p:bldP spid="27" grpId="0"/>
      <p:bldP spid="28" grpId="0" animBg="1"/>
      <p:bldP spid="29" grpId="0" animBg="1"/>
      <p:bldP spid="30" grpId="0" animBg="1"/>
      <p:bldP spid="31" grpId="0" animBg="1"/>
      <p:bldP spid="32" grpId="0" animBg="1"/>
      <p:bldP spid="33" grpId="0"/>
      <p:bldP spid="34" grpId="0" animBg="1"/>
      <p:bldP spid="35" grpId="0"/>
      <p:bldP spid="36" grpId="0" animBg="1"/>
      <p:bldP spid="37" grpId="0"/>
      <p:bldP spid="38" grpId="0"/>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p:bldP spid="50" grpId="0"/>
      <p:bldP spid="51" grpId="0"/>
      <p:bldP spid="52" grpId="0" animBg="1"/>
      <p:bldP spid="53" grpId="0" animBg="1"/>
      <p:bldP spid="54" grpId="0" animBg="1"/>
      <p:bldP spid="55" grpId="0" animBg="1"/>
      <p:bldP spid="56" grpId="0"/>
      <p:bldP spid="57" grpId="0" animBg="1"/>
      <p:bldP spid="58" grpId="0" animBg="1"/>
      <p:bldP spid="59" grpId="0" animBg="1"/>
      <p:bldP spid="60" grpId="0" animBg="1"/>
      <p:bldP spid="61" grpId="0"/>
      <p:bldP spid="62" grpId="0"/>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858645" y="-21569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541475" y="117413"/>
            <a:ext cx="6189979" cy="1323439"/>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perhitungan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SUBNETTING</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11045" y="-632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63445" y="891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15845" y="2415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68245" y="3939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20645" y="546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mc:AlternateContent xmlns:mc="http://schemas.openxmlformats.org/markup-compatibility/2006" xmlns:a14="http://schemas.microsoft.com/office/drawing/2010/main">
        <mc:Choice Requires="a14">
          <p:sp>
            <p:nvSpPr>
              <p:cNvPr id="12" name="Rectangle 11"/>
              <p:cNvSpPr/>
              <p:nvPr/>
            </p:nvSpPr>
            <p:spPr>
              <a:xfrm>
                <a:off x="1774570" y="2824373"/>
                <a:ext cx="8955995" cy="471155"/>
              </a:xfrm>
              <a:prstGeom prst="rect">
                <a:avLst/>
              </a:prstGeom>
            </p:spPr>
            <p:txBody>
              <a:bodyPr wrap="square" lIns="0" rIns="0">
                <a:spAutoFit/>
              </a:bodyPr>
              <a:lstStyle/>
              <a:p>
                <a:pPr marL="177800" marR="817880" indent="-177800">
                  <a:lnSpc>
                    <a:spcPct val="105000"/>
                  </a:lnSpc>
                  <a:spcBef>
                    <a:spcPts val="40"/>
                  </a:spcBef>
                  <a:spcAft>
                    <a:spcPts val="0"/>
                  </a:spcAft>
                </a:pPr>
                <a:r>
                  <a:rPr lang="id-ID" spc="-40" dirty="0" smtClean="0">
                    <a:solidFill>
                      <a:srgbClr val="000000"/>
                    </a:solidFill>
                    <a:latin typeface="Franklin Gothic Medium Cond"/>
                    <a:ea typeface="Times New Roman"/>
                    <a:cs typeface="Franklin Gothic Medium Cond"/>
                  </a:rPr>
                  <a:t>	2</a:t>
                </a:r>
                <a:r>
                  <a:rPr lang="id-ID" sz="1600" spc="5" dirty="0" smtClean="0">
                    <a:solidFill>
                      <a:srgbClr val="000000"/>
                    </a:solidFill>
                    <a:latin typeface="Franklin Gothic Medium Cond"/>
                    <a:ea typeface="Times New Roman"/>
                    <a:cs typeface="Franklin Gothic Medium Cond"/>
                  </a:rPr>
                  <a:t>. Jumlah Subnet		</a:t>
                </a:r>
                <a:r>
                  <a:rPr lang="id-ID" sz="1600" spc="5" dirty="0" smtClean="0">
                    <a:solidFill>
                      <a:srgbClr val="000000"/>
                    </a:solidFill>
                    <a:latin typeface="Franklin Gothic Medium Cond"/>
                    <a:ea typeface="Times New Roman"/>
                    <a:cs typeface="Franklin Gothic Medium Cond"/>
                    <a:sym typeface="Wingdings" pitchFamily="2" charset="2"/>
                  </a:rPr>
                  <a:t></a:t>
                </a:r>
                <a14:m>
                  <m:oMath xmlns:m="http://schemas.openxmlformats.org/officeDocument/2006/math">
                    <m:sSup>
                      <m:sSupPr>
                        <m:ctrlPr>
                          <a:rPr lang="id-ID" sz="2400" i="1" spc="5" smtClean="0">
                            <a:solidFill>
                              <a:srgbClr val="000000"/>
                            </a:solidFill>
                            <a:latin typeface="Cambria Math" panose="02040503050406030204" pitchFamily="18" charset="0"/>
                            <a:ea typeface="Times New Roman"/>
                            <a:cs typeface="Franklin Gothic Medium Cond"/>
                          </a:rPr>
                        </m:ctrlPr>
                      </m:sSupPr>
                      <m:e>
                        <m:r>
                          <a:rPr lang="id-ID" sz="2400" b="0" i="1" spc="5" smtClean="0">
                            <a:solidFill>
                              <a:srgbClr val="000000"/>
                            </a:solidFill>
                            <a:latin typeface="Cambria Math"/>
                            <a:ea typeface="Times New Roman"/>
                            <a:cs typeface="Franklin Gothic Medium Cond"/>
                          </a:rPr>
                          <m:t>2</m:t>
                        </m:r>
                      </m:e>
                      <m:sup>
                        <m:r>
                          <a:rPr lang="id-ID" sz="2400" b="0" i="1" spc="5" smtClean="0">
                            <a:solidFill>
                              <a:srgbClr val="FF0000"/>
                            </a:solidFill>
                            <a:latin typeface="Cambria Math"/>
                            <a:ea typeface="Times New Roman"/>
                            <a:cs typeface="Franklin Gothic Medium Cond"/>
                          </a:rPr>
                          <m:t>𝑛</m:t>
                        </m:r>
                      </m:sup>
                    </m:sSup>
                  </m:oMath>
                </a14:m>
                <a:r>
                  <a:rPr lang="id-ID" sz="1400" dirty="0" smtClean="0">
                    <a:solidFill>
                      <a:srgbClr val="FF0000"/>
                    </a:solidFill>
                    <a:ea typeface="Times New Roman"/>
                    <a:cs typeface="Times New Roman"/>
                  </a:rPr>
                  <a:t>n = jumlah bit network pada oktet terakhir (ke-empat)</a:t>
                </a:r>
                <a:endParaRPr lang="id-ID" sz="1600" dirty="0">
                  <a:latin typeface="Franklin Gothic Medium Cond" pitchFamily="34" charset="0"/>
                  <a:ea typeface="Times New Roman"/>
                  <a:cs typeface="Franklin Gothic Medium Cond"/>
                </a:endParaRPr>
              </a:p>
            </p:txBody>
          </p:sp>
        </mc:Choice>
        <mc:Fallback xmlns="">
          <p:sp>
            <p:nvSpPr>
              <p:cNvPr id="12" name="Rectangle 11"/>
              <p:cNvSpPr>
                <a:spLocks noRot="1" noChangeAspect="1" noMove="1" noResize="1" noEditPoints="1" noAdjustHandles="1" noChangeArrowheads="1" noChangeShapeType="1" noTextEdit="1"/>
              </p:cNvSpPr>
              <p:nvPr/>
            </p:nvSpPr>
            <p:spPr>
              <a:xfrm>
                <a:off x="1774570" y="2824373"/>
                <a:ext cx="8955995" cy="471155"/>
              </a:xfrm>
              <a:prstGeom prst="rect">
                <a:avLst/>
              </a:prstGeom>
              <a:blipFill rotWithShape="0">
                <a:blip r:embed="rId2"/>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774569" y="3762818"/>
                <a:ext cx="8685965" cy="486993"/>
              </a:xfrm>
              <a:prstGeom prst="rect">
                <a:avLst/>
              </a:prstGeom>
            </p:spPr>
            <p:txBody>
              <a:bodyPr wrap="square" lIns="0" rIns="0">
                <a:spAutoFit/>
              </a:bodyPr>
              <a:lstStyle/>
              <a:p>
                <a:pPr marL="177800" marR="817880" indent="-177800">
                  <a:lnSpc>
                    <a:spcPct val="105000"/>
                  </a:lnSpc>
                  <a:spcBef>
                    <a:spcPts val="40"/>
                  </a:spcBef>
                </a:pPr>
                <a:r>
                  <a:rPr lang="en-AU" sz="1600" spc="5" dirty="0" smtClean="0">
                    <a:solidFill>
                      <a:srgbClr val="000000"/>
                    </a:solidFill>
                    <a:latin typeface="Franklin Gothic Medium Cond"/>
                    <a:ea typeface="Times New Roman"/>
                    <a:cs typeface="Franklin Gothic Medium Cond"/>
                  </a:rPr>
                  <a:t>    </a:t>
                </a:r>
                <a:r>
                  <a:rPr lang="id-ID" sz="1600" spc="5" dirty="0" smtClean="0">
                    <a:solidFill>
                      <a:srgbClr val="000000"/>
                    </a:solidFill>
                    <a:latin typeface="Franklin Gothic Medium Cond"/>
                    <a:ea typeface="Times New Roman"/>
                    <a:cs typeface="Franklin Gothic Medium Cond"/>
                  </a:rPr>
                  <a:t>3. Jumlah Host Per Subnet    	</a:t>
                </a:r>
                <a:r>
                  <a:rPr lang="id-ID" sz="1600" spc="5" dirty="0" smtClean="0">
                    <a:solidFill>
                      <a:srgbClr val="000000"/>
                    </a:solidFill>
                    <a:latin typeface="Franklin Gothic Medium Cond"/>
                    <a:ea typeface="Times New Roman"/>
                    <a:cs typeface="Franklin Gothic Medium Cond"/>
                    <a:sym typeface="Wingdings" pitchFamily="2" charset="2"/>
                  </a:rPr>
                  <a:t></a:t>
                </a:r>
                <a14:m>
                  <m:oMath xmlns:m="http://schemas.openxmlformats.org/officeDocument/2006/math">
                    <m:sSup>
                      <m:sSupPr>
                        <m:ctrlPr>
                          <a:rPr lang="id-ID" sz="2400" i="1" spc="5">
                            <a:solidFill>
                              <a:srgbClr val="000000"/>
                            </a:solidFill>
                            <a:latin typeface="Cambria Math" panose="02040503050406030204" pitchFamily="18" charset="0"/>
                            <a:ea typeface="Times New Roman"/>
                            <a:cs typeface="Franklin Gothic Medium Cond"/>
                          </a:rPr>
                        </m:ctrlPr>
                      </m:sSupPr>
                      <m:e>
                        <m:r>
                          <a:rPr lang="id-ID" sz="2400" i="1" spc="5">
                            <a:solidFill>
                              <a:srgbClr val="000000"/>
                            </a:solidFill>
                            <a:latin typeface="Cambria Math"/>
                            <a:ea typeface="Times New Roman"/>
                            <a:cs typeface="Franklin Gothic Medium Cond"/>
                          </a:rPr>
                          <m:t>2</m:t>
                        </m:r>
                      </m:e>
                      <m:sup>
                        <m:r>
                          <a:rPr lang="id-ID" sz="2400" b="0" i="1" spc="5" smtClean="0">
                            <a:solidFill>
                              <a:srgbClr val="00B050"/>
                            </a:solidFill>
                            <a:latin typeface="Cambria Math"/>
                            <a:ea typeface="Times New Roman"/>
                            <a:cs typeface="Franklin Gothic Medium Cond"/>
                          </a:rPr>
                          <m:t>h</m:t>
                        </m:r>
                      </m:sup>
                    </m:sSup>
                    <m:r>
                      <a:rPr lang="id-ID" sz="2400" b="0" i="1" spc="5" smtClean="0">
                        <a:solidFill>
                          <a:schemeClr val="tx1"/>
                        </a:solidFill>
                        <a:latin typeface="Cambria Math"/>
                        <a:ea typeface="Times New Roman"/>
                        <a:cs typeface="Franklin Gothic Medium Cond"/>
                      </a:rPr>
                      <m:t>−2</m:t>
                    </m:r>
                  </m:oMath>
                </a14:m>
                <a:r>
                  <a:rPr lang="id-ID" sz="1400" dirty="0" smtClean="0">
                    <a:solidFill>
                      <a:srgbClr val="00B050"/>
                    </a:solidFill>
                    <a:ea typeface="Times New Roman"/>
                    <a:cs typeface="Times New Roman"/>
                  </a:rPr>
                  <a:t>h </a:t>
                </a:r>
                <a:r>
                  <a:rPr lang="id-ID" sz="1400" dirty="0">
                    <a:solidFill>
                      <a:srgbClr val="00B050"/>
                    </a:solidFill>
                    <a:ea typeface="Times New Roman"/>
                    <a:cs typeface="Times New Roman"/>
                  </a:rPr>
                  <a:t>= jumlah bit </a:t>
                </a:r>
                <a:r>
                  <a:rPr lang="id-ID" sz="1400" dirty="0" smtClean="0">
                    <a:solidFill>
                      <a:srgbClr val="00B050"/>
                    </a:solidFill>
                    <a:ea typeface="Times New Roman"/>
                    <a:cs typeface="Times New Roman"/>
                  </a:rPr>
                  <a:t>host </a:t>
                </a:r>
                <a:r>
                  <a:rPr lang="id-ID" sz="1400" dirty="0">
                    <a:solidFill>
                      <a:srgbClr val="00B050"/>
                    </a:solidFill>
                    <a:ea typeface="Times New Roman"/>
                    <a:cs typeface="Times New Roman"/>
                  </a:rPr>
                  <a:t>pada oktet terakhir (ke-empat</a:t>
                </a:r>
                <a:r>
                  <a:rPr lang="id-ID" sz="1400" dirty="0" smtClean="0">
                    <a:solidFill>
                      <a:srgbClr val="00B050"/>
                    </a:solidFill>
                    <a:ea typeface="Times New Roman"/>
                    <a:cs typeface="Times New Roman"/>
                  </a:rPr>
                  <a:t>)</a:t>
                </a:r>
                <a:endParaRPr lang="id-ID" sz="1600" dirty="0">
                  <a:solidFill>
                    <a:srgbClr val="00B050"/>
                  </a:solidFill>
                  <a:latin typeface="Franklin Gothic Medium Cond" pitchFamily="34" charset="0"/>
                  <a:ea typeface="Times New Roman"/>
                  <a:cs typeface="Franklin Gothic Medium Cond"/>
                </a:endParaRPr>
              </a:p>
            </p:txBody>
          </p:sp>
        </mc:Choice>
        <mc:Fallback xmlns="">
          <p:sp>
            <p:nvSpPr>
              <p:cNvPr id="13" name="Rectangle 12"/>
              <p:cNvSpPr>
                <a:spLocks noRot="1" noChangeAspect="1" noMove="1" noResize="1" noEditPoints="1" noAdjustHandles="1" noChangeArrowheads="1" noChangeShapeType="1" noTextEdit="1"/>
              </p:cNvSpPr>
              <p:nvPr/>
            </p:nvSpPr>
            <p:spPr>
              <a:xfrm>
                <a:off x="1774569" y="3762818"/>
                <a:ext cx="8685965" cy="486993"/>
              </a:xfrm>
              <a:prstGeom prst="rect">
                <a:avLst/>
              </a:prstGeom>
              <a:blipFill rotWithShape="0">
                <a:blip r:embed="rId3"/>
                <a:stretch>
                  <a:fillRect b="-5000"/>
                </a:stretch>
              </a:blipFill>
            </p:spPr>
            <p:txBody>
              <a:bodyPr/>
              <a:lstStyle/>
              <a:p>
                <a:r>
                  <a:rPr lang="en-US">
                    <a:noFill/>
                  </a:rPr>
                  <a:t> </a:t>
                </a:r>
              </a:p>
            </p:txBody>
          </p:sp>
        </mc:Fallback>
      </mc:AlternateContent>
      <p:sp>
        <p:nvSpPr>
          <p:cNvPr id="14" name="Rectangle 13"/>
          <p:cNvSpPr/>
          <p:nvPr/>
        </p:nvSpPr>
        <p:spPr>
          <a:xfrm>
            <a:off x="1774570" y="4954811"/>
            <a:ext cx="8685965" cy="383182"/>
          </a:xfrm>
          <a:prstGeom prst="rect">
            <a:avLst/>
          </a:prstGeom>
        </p:spPr>
        <p:txBody>
          <a:bodyPr wrap="square" lIns="0">
            <a:spAutoFit/>
          </a:bodyPr>
          <a:lstStyle/>
          <a:p>
            <a:pPr marL="177800" marR="817880" indent="-177800">
              <a:lnSpc>
                <a:spcPct val="105000"/>
              </a:lnSpc>
              <a:spcBef>
                <a:spcPts val="40"/>
              </a:spcBef>
              <a:spcAft>
                <a:spcPts val="0"/>
              </a:spcAft>
            </a:pPr>
            <a:r>
              <a:rPr lang="id-ID" spc="-40" dirty="0">
                <a:solidFill>
                  <a:srgbClr val="000000"/>
                </a:solidFill>
                <a:latin typeface="Franklin Gothic Medium Cond"/>
                <a:ea typeface="Times New Roman"/>
                <a:cs typeface="Franklin Gothic Medium Cond"/>
              </a:rPr>
              <a:t>	</a:t>
            </a:r>
            <a:r>
              <a:rPr lang="id-ID" sz="1600" spc="5" dirty="0" smtClean="0">
                <a:solidFill>
                  <a:srgbClr val="000000"/>
                </a:solidFill>
                <a:latin typeface="Franklin Gothic Medium Cond"/>
                <a:ea typeface="Times New Roman"/>
                <a:cs typeface="Franklin Gothic Medium Cond"/>
              </a:rPr>
              <a:t>4. Network Address Per Subnet	</a:t>
            </a:r>
            <a:r>
              <a:rPr lang="id-ID" sz="1600" spc="5" dirty="0" smtClean="0">
                <a:solidFill>
                  <a:srgbClr val="000000"/>
                </a:solidFill>
                <a:latin typeface="Franklin Gothic Medium Cond"/>
                <a:ea typeface="Times New Roman"/>
                <a:cs typeface="Franklin Gothic Medium Cond"/>
                <a:sym typeface="Wingdings" pitchFamily="2" charset="2"/>
              </a:rPr>
              <a:t></a:t>
            </a:r>
            <a:r>
              <a:rPr lang="id-ID" sz="1600" spc="5" dirty="0" smtClean="0">
                <a:solidFill>
                  <a:srgbClr val="000000"/>
                </a:solidFill>
                <a:latin typeface="Franklin Gothic Medium Cond"/>
                <a:ea typeface="Times New Roman"/>
                <a:cs typeface="Franklin Gothic Medium Cond"/>
              </a:rPr>
              <a:t>  kelipatan  dari </a:t>
            </a:r>
            <a:r>
              <a:rPr lang="id-ID" sz="1600" spc="5" dirty="0" smtClean="0">
                <a:solidFill>
                  <a:srgbClr val="FF0000"/>
                </a:solidFill>
                <a:latin typeface="Franklin Gothic Medium Cond"/>
                <a:ea typeface="Times New Roman"/>
                <a:cs typeface="Franklin Gothic Medium Cond"/>
              </a:rPr>
              <a:t>256</a:t>
            </a:r>
            <a:r>
              <a:rPr lang="id-ID" sz="1600" spc="5" dirty="0" smtClean="0">
                <a:solidFill>
                  <a:srgbClr val="000000"/>
                </a:solidFill>
                <a:latin typeface="Franklin Gothic Medium Cond"/>
                <a:ea typeface="Times New Roman"/>
                <a:cs typeface="Franklin Gothic Medium Cond"/>
              </a:rPr>
              <a:t> – </a:t>
            </a:r>
            <a:r>
              <a:rPr lang="id-ID" sz="1600" spc="5" dirty="0" smtClean="0">
                <a:solidFill>
                  <a:srgbClr val="FFC000"/>
                </a:solidFill>
                <a:latin typeface="Franklin Gothic Medium Cond"/>
                <a:ea typeface="Times New Roman"/>
                <a:cs typeface="Franklin Gothic Medium Cond"/>
              </a:rPr>
              <a:t>subnet mask oktet ke-empat</a:t>
            </a:r>
            <a:r>
              <a:rPr lang="id-ID" dirty="0">
                <a:latin typeface="Franklin Gothic Medium Cond" pitchFamily="34" charset="0"/>
                <a:ea typeface="Times New Roman"/>
                <a:cs typeface="Franklin Gothic Medium Cond"/>
              </a:rPr>
              <a:t>	</a:t>
            </a:r>
            <a:endParaRPr lang="id-ID" sz="1600" dirty="0">
              <a:latin typeface="Franklin Gothic Medium Cond" pitchFamily="34" charset="0"/>
              <a:ea typeface="Times New Roman"/>
              <a:cs typeface="Franklin Gothic Medium Cond"/>
            </a:endParaRPr>
          </a:p>
        </p:txBody>
      </p:sp>
      <p:sp>
        <p:nvSpPr>
          <p:cNvPr id="15" name="Rectangle 14"/>
          <p:cNvSpPr/>
          <p:nvPr/>
        </p:nvSpPr>
        <p:spPr>
          <a:xfrm>
            <a:off x="1774570" y="5473008"/>
            <a:ext cx="8685965" cy="363561"/>
          </a:xfrm>
          <a:prstGeom prst="rect">
            <a:avLst/>
          </a:prstGeom>
        </p:spPr>
        <p:txBody>
          <a:bodyPr wrap="square" lIns="0">
            <a:spAutoFit/>
          </a:bodyPr>
          <a:lstStyle/>
          <a:p>
            <a:pPr marL="177800" marR="817880" indent="-177800">
              <a:lnSpc>
                <a:spcPct val="105000"/>
              </a:lnSpc>
              <a:spcBef>
                <a:spcPts val="40"/>
              </a:spcBef>
              <a:spcAft>
                <a:spcPts val="0"/>
              </a:spcAft>
            </a:pPr>
            <a:r>
              <a:rPr lang="id-ID" spc="-40" dirty="0">
                <a:solidFill>
                  <a:srgbClr val="000000"/>
                </a:solidFill>
                <a:latin typeface="Franklin Gothic Medium Cond"/>
                <a:ea typeface="Times New Roman"/>
                <a:cs typeface="Franklin Gothic Medium Cond"/>
              </a:rPr>
              <a:t>	</a:t>
            </a:r>
            <a:r>
              <a:rPr lang="id-ID" sz="1600" spc="5" dirty="0">
                <a:solidFill>
                  <a:srgbClr val="000000"/>
                </a:solidFill>
                <a:latin typeface="Franklin Gothic Medium Cond"/>
                <a:ea typeface="Times New Roman"/>
                <a:cs typeface="Franklin Gothic Medium Cond"/>
              </a:rPr>
              <a:t>5</a:t>
            </a:r>
            <a:r>
              <a:rPr lang="id-ID" sz="1600" spc="5" dirty="0" smtClean="0">
                <a:solidFill>
                  <a:srgbClr val="000000"/>
                </a:solidFill>
                <a:latin typeface="Franklin Gothic Medium Cond"/>
                <a:ea typeface="Times New Roman"/>
                <a:cs typeface="Franklin Gothic Medium Cond"/>
              </a:rPr>
              <a:t>. Valid Host Address Per Subnet</a:t>
            </a:r>
            <a:r>
              <a:rPr lang="id-ID" dirty="0">
                <a:latin typeface="Franklin Gothic Medium Cond" pitchFamily="34" charset="0"/>
                <a:ea typeface="Times New Roman"/>
                <a:cs typeface="Franklin Gothic Medium Cond"/>
              </a:rPr>
              <a:t>	</a:t>
            </a:r>
            <a:endParaRPr lang="id-ID" sz="1600" dirty="0">
              <a:latin typeface="Franklin Gothic Medium Cond" pitchFamily="34" charset="0"/>
              <a:ea typeface="Times New Roman"/>
              <a:cs typeface="Franklin Gothic Medium Cond"/>
            </a:endParaRPr>
          </a:p>
        </p:txBody>
      </p:sp>
      <p:sp>
        <p:nvSpPr>
          <p:cNvPr id="16" name="Rectangle 15"/>
          <p:cNvSpPr/>
          <p:nvPr/>
        </p:nvSpPr>
        <p:spPr>
          <a:xfrm>
            <a:off x="1998787" y="2487644"/>
            <a:ext cx="6061931" cy="305468"/>
          </a:xfrm>
          <a:prstGeom prst="rect">
            <a:avLst/>
          </a:prstGeom>
        </p:spPr>
        <p:txBody>
          <a:bodyPr wrap="square">
            <a:spAutoFit/>
          </a:bodyPr>
          <a:lstStyle/>
          <a:p>
            <a:pPr marL="273050" marR="271145" indent="-273050" algn="just">
              <a:lnSpc>
                <a:spcPts val="1600"/>
              </a:lnSpc>
              <a:spcBef>
                <a:spcPts val="40"/>
              </a:spcBef>
            </a:pPr>
            <a:r>
              <a:rPr lang="id-ID" dirty="0" smtClean="0">
                <a:solidFill>
                  <a:srgbClr val="C00000"/>
                </a:solidFill>
                <a:latin typeface="Franklin Gothic Medium Cond" pitchFamily="34" charset="0"/>
                <a:ea typeface="Times New Roman"/>
                <a:cs typeface="Franklin Gothic Medium Cond"/>
              </a:rPr>
              <a:t>255.255.255.</a:t>
            </a:r>
            <a:r>
              <a:rPr lang="id-ID" dirty="0" smtClean="0">
                <a:solidFill>
                  <a:srgbClr val="00B050"/>
                </a:solidFill>
                <a:latin typeface="Franklin Gothic Medium Cond" pitchFamily="34" charset="0"/>
                <a:ea typeface="Times New Roman"/>
                <a:cs typeface="Franklin Gothic Medium Cond"/>
              </a:rPr>
              <a:t>224</a:t>
            </a:r>
            <a:endParaRPr lang="id-ID" dirty="0">
              <a:solidFill>
                <a:srgbClr val="00B050"/>
              </a:solidFill>
              <a:latin typeface="Franklin Gothic Medium Cond" pitchFamily="34" charset="0"/>
              <a:ea typeface="Times New Roman"/>
              <a:cs typeface="Franklin Gothic Medium Cond"/>
            </a:endParaRPr>
          </a:p>
        </p:txBody>
      </p:sp>
      <mc:AlternateContent xmlns:mc="http://schemas.openxmlformats.org/markup-compatibility/2006" xmlns:a14="http://schemas.microsoft.com/office/drawing/2010/main">
        <mc:Choice Requires="a14">
          <p:sp>
            <p:nvSpPr>
              <p:cNvPr id="17" name="Rectangle 16"/>
              <p:cNvSpPr/>
              <p:nvPr/>
            </p:nvSpPr>
            <p:spPr>
              <a:xfrm>
                <a:off x="1931670" y="3328846"/>
                <a:ext cx="8685965" cy="478977"/>
              </a:xfrm>
              <a:prstGeom prst="rect">
                <a:avLst/>
              </a:prstGeom>
            </p:spPr>
            <p:txBody>
              <a:bodyPr wrap="square" lIns="0">
                <a:spAutoFit/>
              </a:bodyPr>
              <a:lstStyle/>
              <a:p>
                <a:pPr marL="177800" marR="817880" indent="-177800">
                  <a:lnSpc>
                    <a:spcPct val="105000"/>
                  </a:lnSpc>
                  <a:spcBef>
                    <a:spcPts val="40"/>
                  </a:spcBef>
                  <a:spcAft>
                    <a:spcPts val="0"/>
                  </a:spcAft>
                </a:pPr>
                <a:r>
                  <a:rPr lang="id-ID" sz="1600" spc="5" dirty="0" smtClean="0">
                    <a:solidFill>
                      <a:srgbClr val="000000"/>
                    </a:solidFill>
                    <a:latin typeface="Franklin Gothic Medium Cond"/>
                    <a:ea typeface="Times New Roman"/>
                    <a:cs typeface="Franklin Gothic Medium Cond"/>
                    <a:sym typeface="Wingdings" pitchFamily="2" charset="2"/>
                  </a:rPr>
                  <a:t> </a:t>
                </a:r>
                <a14:m>
                  <m:oMath xmlns:m="http://schemas.openxmlformats.org/officeDocument/2006/math">
                    <m:sSup>
                      <m:sSupPr>
                        <m:ctrlPr>
                          <a:rPr lang="id-ID" sz="2400" i="1" spc="5" smtClean="0">
                            <a:solidFill>
                              <a:srgbClr val="000000"/>
                            </a:solidFill>
                            <a:latin typeface="Cambria Math" panose="02040503050406030204" pitchFamily="18" charset="0"/>
                            <a:ea typeface="Times New Roman"/>
                            <a:cs typeface="Franklin Gothic Medium Cond"/>
                          </a:rPr>
                        </m:ctrlPr>
                      </m:sSupPr>
                      <m:e>
                        <m:r>
                          <a:rPr lang="id-ID" sz="2400" b="0" i="1" spc="5" smtClean="0">
                            <a:solidFill>
                              <a:srgbClr val="000000"/>
                            </a:solidFill>
                            <a:latin typeface="Cambria Math"/>
                            <a:ea typeface="Times New Roman"/>
                            <a:cs typeface="Franklin Gothic Medium Cond"/>
                          </a:rPr>
                          <m:t>2</m:t>
                        </m:r>
                      </m:e>
                      <m:sup>
                        <m:r>
                          <a:rPr lang="id-ID" sz="2400" b="0" i="1" spc="5" smtClean="0">
                            <a:solidFill>
                              <a:srgbClr val="000000"/>
                            </a:solidFill>
                            <a:latin typeface="Cambria Math"/>
                            <a:ea typeface="Times New Roman"/>
                            <a:cs typeface="Franklin Gothic Medium Cond"/>
                          </a:rPr>
                          <m:t>3</m:t>
                        </m:r>
                      </m:sup>
                    </m:sSup>
                  </m:oMath>
                </a14:m>
                <a:r>
                  <a:rPr lang="id-ID" sz="2400" dirty="0" smtClean="0">
                    <a:solidFill>
                      <a:srgbClr val="FF0000"/>
                    </a:solidFill>
                    <a:ea typeface="Times New Roman"/>
                    <a:cs typeface="Times New Roman"/>
                  </a:rPr>
                  <a:t>=  8   Subnet</a:t>
                </a:r>
                <a:endParaRPr lang="id-ID" sz="1600" dirty="0">
                  <a:latin typeface="Franklin Gothic Medium Cond" pitchFamily="34" charset="0"/>
                  <a:ea typeface="Times New Roman"/>
                  <a:cs typeface="Franklin Gothic Medium Cond"/>
                </a:endParaRPr>
              </a:p>
            </p:txBody>
          </p:sp>
        </mc:Choice>
        <mc:Fallback xmlns="">
          <p:sp>
            <p:nvSpPr>
              <p:cNvPr id="17" name="Rectangle 16"/>
              <p:cNvSpPr>
                <a:spLocks noRot="1" noChangeAspect="1" noMove="1" noResize="1" noEditPoints="1" noAdjustHandles="1" noChangeArrowheads="1" noChangeShapeType="1" noTextEdit="1"/>
              </p:cNvSpPr>
              <p:nvPr/>
            </p:nvSpPr>
            <p:spPr>
              <a:xfrm>
                <a:off x="1931670" y="3328846"/>
                <a:ext cx="8685965" cy="478977"/>
              </a:xfrm>
              <a:prstGeom prst="rect">
                <a:avLst/>
              </a:prstGeom>
              <a:blipFill rotWithShape="0">
                <a:blip r:embed="rId4"/>
                <a:stretch>
                  <a:fillRect l="-1474" t="-11392" b="-22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942369" y="4219546"/>
                <a:ext cx="8685965" cy="484492"/>
              </a:xfrm>
              <a:prstGeom prst="rect">
                <a:avLst/>
              </a:prstGeom>
            </p:spPr>
            <p:txBody>
              <a:bodyPr wrap="square" lIns="0">
                <a:spAutoFit/>
              </a:bodyPr>
              <a:lstStyle/>
              <a:p>
                <a:pPr marL="177800" marR="817880" indent="-177800">
                  <a:lnSpc>
                    <a:spcPct val="105000"/>
                  </a:lnSpc>
                  <a:spcBef>
                    <a:spcPts val="40"/>
                  </a:spcBef>
                  <a:spcAft>
                    <a:spcPts val="0"/>
                  </a:spcAft>
                </a:pPr>
                <a:r>
                  <a:rPr lang="id-ID" sz="1600" spc="5" dirty="0" smtClean="0">
                    <a:solidFill>
                      <a:srgbClr val="000000"/>
                    </a:solidFill>
                    <a:latin typeface="Franklin Gothic Medium Cond"/>
                    <a:ea typeface="Times New Roman"/>
                    <a:cs typeface="Franklin Gothic Medium Cond"/>
                    <a:sym typeface="Wingdings" pitchFamily="2" charset="2"/>
                  </a:rPr>
                  <a:t> </a:t>
                </a:r>
                <a14:m>
                  <m:oMath xmlns:m="http://schemas.openxmlformats.org/officeDocument/2006/math">
                    <m:sSup>
                      <m:sSupPr>
                        <m:ctrlPr>
                          <a:rPr lang="id-ID" sz="2400" i="1" spc="5" smtClean="0">
                            <a:solidFill>
                              <a:srgbClr val="000000"/>
                            </a:solidFill>
                            <a:latin typeface="Cambria Math" panose="02040503050406030204" pitchFamily="18" charset="0"/>
                            <a:ea typeface="Times New Roman"/>
                            <a:cs typeface="Franklin Gothic Medium Cond"/>
                          </a:rPr>
                        </m:ctrlPr>
                      </m:sSupPr>
                      <m:e>
                        <m:r>
                          <a:rPr lang="id-ID" sz="2400" b="0" i="1" spc="5" smtClean="0">
                            <a:solidFill>
                              <a:srgbClr val="000000"/>
                            </a:solidFill>
                            <a:latin typeface="Cambria Math"/>
                            <a:ea typeface="Times New Roman"/>
                            <a:cs typeface="Franklin Gothic Medium Cond"/>
                          </a:rPr>
                          <m:t>2</m:t>
                        </m:r>
                      </m:e>
                      <m:sup>
                        <m:r>
                          <a:rPr lang="id-ID" sz="2400" b="0" i="1" spc="5" smtClean="0">
                            <a:solidFill>
                              <a:srgbClr val="000000"/>
                            </a:solidFill>
                            <a:latin typeface="Cambria Math"/>
                            <a:ea typeface="Times New Roman"/>
                            <a:cs typeface="Franklin Gothic Medium Cond"/>
                          </a:rPr>
                          <m:t>5</m:t>
                        </m:r>
                      </m:sup>
                    </m:sSup>
                    <m:r>
                      <a:rPr lang="id-ID" sz="2400" b="0" i="1" spc="5" smtClean="0">
                        <a:solidFill>
                          <a:srgbClr val="000000"/>
                        </a:solidFill>
                        <a:latin typeface="Cambria Math"/>
                        <a:ea typeface="Times New Roman"/>
                        <a:cs typeface="Franklin Gothic Medium Cond"/>
                      </a:rPr>
                      <m:t>−2</m:t>
                    </m:r>
                  </m:oMath>
                </a14:m>
                <a:r>
                  <a:rPr lang="id-ID" sz="2400" dirty="0" smtClean="0">
                    <a:solidFill>
                      <a:srgbClr val="00B050"/>
                    </a:solidFill>
                    <a:ea typeface="Times New Roman"/>
                    <a:cs typeface="Times New Roman"/>
                  </a:rPr>
                  <a:t>=30   Host Per Subnet</a:t>
                </a:r>
                <a:endParaRPr lang="id-ID" sz="1600" dirty="0">
                  <a:latin typeface="Franklin Gothic Medium Cond" pitchFamily="34" charset="0"/>
                  <a:ea typeface="Times New Roman"/>
                  <a:cs typeface="Franklin Gothic Medium Cond"/>
                </a:endParaRPr>
              </a:p>
            </p:txBody>
          </p:sp>
        </mc:Choice>
        <mc:Fallback xmlns="">
          <p:sp>
            <p:nvSpPr>
              <p:cNvPr id="18" name="Rectangle 17"/>
              <p:cNvSpPr>
                <a:spLocks noRot="1" noChangeAspect="1" noMove="1" noResize="1" noEditPoints="1" noAdjustHandles="1" noChangeArrowheads="1" noChangeShapeType="1" noTextEdit="1"/>
              </p:cNvSpPr>
              <p:nvPr/>
            </p:nvSpPr>
            <p:spPr>
              <a:xfrm>
                <a:off x="1942369" y="4219546"/>
                <a:ext cx="8685965" cy="484492"/>
              </a:xfrm>
              <a:prstGeom prst="rect">
                <a:avLst/>
              </a:prstGeom>
              <a:blipFill rotWithShape="0">
                <a:blip r:embed="rId5"/>
                <a:stretch>
                  <a:fillRect l="-1475" t="-10000"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954590" y="5127892"/>
                <a:ext cx="8685965" cy="480131"/>
              </a:xfrm>
              <a:prstGeom prst="rect">
                <a:avLst/>
              </a:prstGeom>
            </p:spPr>
            <p:txBody>
              <a:bodyPr wrap="square" lIns="0" rIns="0">
                <a:spAutoFit/>
              </a:bodyPr>
              <a:lstStyle/>
              <a:p>
                <a:pPr marL="177800" marR="817880" indent="-177800">
                  <a:lnSpc>
                    <a:spcPct val="105000"/>
                  </a:lnSpc>
                  <a:spcBef>
                    <a:spcPts val="40"/>
                  </a:spcBef>
                  <a:spcAft>
                    <a:spcPts val="0"/>
                  </a:spcAft>
                </a:pPr>
                <a:r>
                  <a:rPr lang="id-ID" sz="1600" spc="5" dirty="0" smtClean="0">
                    <a:solidFill>
                      <a:srgbClr val="000000"/>
                    </a:solidFill>
                    <a:latin typeface="Franklin Gothic Medium Cond"/>
                    <a:ea typeface="Times New Roman"/>
                    <a:cs typeface="Franklin Gothic Medium Cond"/>
                    <a:sym typeface="Wingdings" pitchFamily="2" charset="2"/>
                  </a:rPr>
                  <a:t> </a:t>
                </a:r>
                <a14:m>
                  <m:oMath xmlns:m="http://schemas.openxmlformats.org/officeDocument/2006/math">
                    <m:r>
                      <a:rPr lang="id-ID" sz="2400" b="0" i="0" spc="5" smtClean="0">
                        <a:solidFill>
                          <a:srgbClr val="000000"/>
                        </a:solidFill>
                        <a:latin typeface="Cambria Math"/>
                        <a:ea typeface="Times New Roman"/>
                        <a:cs typeface="Franklin Gothic Medium Cond"/>
                      </a:rPr>
                      <m:t>256</m:t>
                    </m:r>
                    <m:r>
                      <a:rPr lang="id-ID" sz="2400" b="0" i="1" spc="5" smtClean="0">
                        <a:solidFill>
                          <a:srgbClr val="000000"/>
                        </a:solidFill>
                        <a:latin typeface="Cambria Math"/>
                        <a:ea typeface="Times New Roman"/>
                        <a:cs typeface="Franklin Gothic Medium Cond"/>
                      </a:rPr>
                      <m:t>−224</m:t>
                    </m:r>
                  </m:oMath>
                </a14:m>
                <a:r>
                  <a:rPr lang="id-ID" sz="2400" dirty="0" smtClean="0">
                    <a:solidFill>
                      <a:srgbClr val="FFC000"/>
                    </a:solidFill>
                    <a:ea typeface="Times New Roman"/>
                    <a:cs typeface="Times New Roman"/>
                  </a:rPr>
                  <a:t>=  kelipatan 32 : </a:t>
                </a:r>
                <a:r>
                  <a:rPr lang="id-ID" sz="2000" dirty="0" smtClean="0">
                    <a:solidFill>
                      <a:srgbClr val="FFC000"/>
                    </a:solidFill>
                    <a:ea typeface="Times New Roman"/>
                    <a:cs typeface="Times New Roman"/>
                  </a:rPr>
                  <a:t>0, 32, 64, 96, 128, 168, 192, 224</a:t>
                </a:r>
                <a:endParaRPr lang="id-ID" sz="1600" dirty="0">
                  <a:solidFill>
                    <a:srgbClr val="FFC000"/>
                  </a:solidFill>
                  <a:latin typeface="Franklin Gothic Medium Cond" pitchFamily="34" charset="0"/>
                  <a:ea typeface="Times New Roman"/>
                  <a:cs typeface="Franklin Gothic Medium Cond"/>
                </a:endParaRPr>
              </a:p>
            </p:txBody>
          </p:sp>
        </mc:Choice>
        <mc:Fallback xmlns="">
          <p:sp>
            <p:nvSpPr>
              <p:cNvPr id="19" name="Rectangle 18"/>
              <p:cNvSpPr>
                <a:spLocks noRot="1" noChangeAspect="1" noMove="1" noResize="1" noEditPoints="1" noAdjustHandles="1" noChangeArrowheads="1" noChangeShapeType="1" noTextEdit="1"/>
              </p:cNvSpPr>
              <p:nvPr/>
            </p:nvSpPr>
            <p:spPr>
              <a:xfrm>
                <a:off x="1954590" y="5127892"/>
                <a:ext cx="8685965" cy="480131"/>
              </a:xfrm>
              <a:prstGeom prst="rect">
                <a:avLst/>
              </a:prstGeom>
              <a:blipFill rotWithShape="0">
                <a:blip r:embed="rId6"/>
                <a:stretch>
                  <a:fillRect l="-1475" t="-11392" b="-22785"/>
                </a:stretch>
              </a:blipFill>
            </p:spPr>
            <p:txBody>
              <a:bodyPr/>
              <a:lstStyle/>
              <a:p>
                <a:r>
                  <a:rPr lang="en-US">
                    <a:noFill/>
                  </a:rPr>
                  <a:t> </a:t>
                </a:r>
              </a:p>
            </p:txBody>
          </p:sp>
        </mc:Fallback>
      </mc:AlternateContent>
      <p:sp>
        <p:nvSpPr>
          <p:cNvPr id="20" name="Rectangle 19"/>
          <p:cNvSpPr/>
          <p:nvPr/>
        </p:nvSpPr>
        <p:spPr>
          <a:xfrm>
            <a:off x="1942369" y="1605173"/>
            <a:ext cx="4680520" cy="641714"/>
          </a:xfrm>
          <a:prstGeom prst="rect">
            <a:avLst/>
          </a:prstGeom>
        </p:spPr>
        <p:style>
          <a:lnRef idx="0">
            <a:schemeClr val="accent1"/>
          </a:lnRef>
          <a:fillRef idx="3">
            <a:schemeClr val="accent1"/>
          </a:fillRef>
          <a:effectRef idx="3">
            <a:schemeClr val="accent1"/>
          </a:effectRef>
          <a:fontRef idx="minor">
            <a:schemeClr val="lt1"/>
          </a:fontRef>
        </p:style>
        <p:txBody>
          <a:bodyPr wrap="square" lIns="0" rIns="0">
            <a:spAutoFit/>
          </a:bodyPr>
          <a:lstStyle/>
          <a:p>
            <a:pPr marL="177800" marR="817880" indent="-177800">
              <a:lnSpc>
                <a:spcPct val="105000"/>
              </a:lnSpc>
              <a:spcBef>
                <a:spcPts val="40"/>
              </a:spcBef>
              <a:spcAft>
                <a:spcPts val="0"/>
              </a:spcAft>
            </a:pPr>
            <a:r>
              <a:rPr lang="id-ID" spc="-40" dirty="0" smtClean="0">
                <a:solidFill>
                  <a:srgbClr val="000000"/>
                </a:solidFill>
                <a:latin typeface="Franklin Gothic Medium Cond"/>
                <a:ea typeface="Times New Roman"/>
                <a:cs typeface="Franklin Gothic Medium Cond"/>
              </a:rPr>
              <a:t>Network </a:t>
            </a:r>
            <a:r>
              <a:rPr lang="id-ID" spc="-40" dirty="0" smtClean="0">
                <a:solidFill>
                  <a:srgbClr val="C00000"/>
                </a:solidFill>
                <a:latin typeface="Franklin Gothic Medium Cond"/>
                <a:ea typeface="Times New Roman"/>
                <a:cs typeface="Franklin Gothic Medium Cond"/>
              </a:rPr>
              <a:t>192.168.10</a:t>
            </a:r>
            <a:r>
              <a:rPr lang="id-ID" spc="-40" dirty="0" smtClean="0">
                <a:solidFill>
                  <a:srgbClr val="000000"/>
                </a:solidFill>
                <a:latin typeface="Franklin Gothic Medium Cond"/>
                <a:ea typeface="Times New Roman"/>
                <a:cs typeface="Franklin Gothic Medium Cond"/>
              </a:rPr>
              <a:t>.</a:t>
            </a:r>
            <a:r>
              <a:rPr lang="id-ID" spc="-40" dirty="0" smtClean="0">
                <a:solidFill>
                  <a:srgbClr val="00B050"/>
                </a:solidFill>
                <a:latin typeface="Franklin Gothic Medium Cond"/>
                <a:ea typeface="Times New Roman"/>
                <a:cs typeface="Franklin Gothic Medium Cond"/>
              </a:rPr>
              <a:t>0</a:t>
            </a:r>
            <a:r>
              <a:rPr lang="id-ID" spc="-40" dirty="0" smtClean="0">
                <a:solidFill>
                  <a:srgbClr val="000000"/>
                </a:solidFill>
                <a:latin typeface="Franklin Gothic Medium Cond"/>
                <a:ea typeface="Times New Roman"/>
                <a:cs typeface="Franklin Gothic Medium Cond"/>
              </a:rPr>
              <a:t>/27</a:t>
            </a:r>
          </a:p>
          <a:p>
            <a:pPr marL="177800" marR="817880" indent="-177800">
              <a:lnSpc>
                <a:spcPct val="105000"/>
              </a:lnSpc>
              <a:spcBef>
                <a:spcPts val="40"/>
              </a:spcBef>
              <a:spcAft>
                <a:spcPts val="0"/>
              </a:spcAft>
            </a:pPr>
            <a:r>
              <a:rPr lang="id-ID" sz="1600" spc="-40" dirty="0" smtClean="0">
                <a:solidFill>
                  <a:srgbClr val="000000"/>
                </a:solidFill>
                <a:latin typeface="Franklin Gothic Medium Cond"/>
                <a:ea typeface="Times New Roman"/>
                <a:cs typeface="Franklin Gothic Medium Cond"/>
              </a:rPr>
              <a:t>Biner          </a:t>
            </a:r>
            <a:r>
              <a:rPr lang="id-ID" sz="1600" spc="-40" dirty="0" smtClean="0">
                <a:solidFill>
                  <a:srgbClr val="C00000"/>
                </a:solidFill>
                <a:latin typeface="Franklin Gothic Medium Cond"/>
                <a:ea typeface="Times New Roman"/>
                <a:cs typeface="Franklin Gothic Medium Cond"/>
              </a:rPr>
              <a:t>11000000.10101000.00001010.111</a:t>
            </a:r>
            <a:r>
              <a:rPr lang="id-ID" sz="1600" spc="-40" dirty="0" smtClean="0">
                <a:solidFill>
                  <a:srgbClr val="00B050"/>
                </a:solidFill>
                <a:latin typeface="Franklin Gothic Medium Cond"/>
                <a:ea typeface="Times New Roman"/>
                <a:cs typeface="Franklin Gothic Medium Cond"/>
              </a:rPr>
              <a:t>00000</a:t>
            </a:r>
            <a:endParaRPr lang="id-ID" sz="1600" dirty="0">
              <a:solidFill>
                <a:srgbClr val="00B050"/>
              </a:solidFill>
              <a:latin typeface="Franklin Gothic Medium Cond" pitchFamily="34" charset="0"/>
              <a:ea typeface="Times New Roman"/>
              <a:cs typeface="Franklin Gothic Medium Cond"/>
            </a:endParaRPr>
          </a:p>
        </p:txBody>
      </p:sp>
      <p:sp>
        <p:nvSpPr>
          <p:cNvPr id="21" name="Rectangle 20"/>
          <p:cNvSpPr/>
          <p:nvPr/>
        </p:nvSpPr>
        <p:spPr>
          <a:xfrm>
            <a:off x="1774570" y="2236007"/>
            <a:ext cx="8685965" cy="733791"/>
          </a:xfrm>
          <a:prstGeom prst="rect">
            <a:avLst/>
          </a:prstGeom>
        </p:spPr>
        <p:txBody>
          <a:bodyPr wrap="square" lIns="0">
            <a:spAutoFit/>
          </a:bodyPr>
          <a:lstStyle/>
          <a:p>
            <a:pPr marL="177800" marR="817880" indent="-177800">
              <a:lnSpc>
                <a:spcPct val="105000"/>
              </a:lnSpc>
              <a:spcBef>
                <a:spcPts val="40"/>
              </a:spcBef>
              <a:spcAft>
                <a:spcPts val="0"/>
              </a:spcAft>
            </a:pPr>
            <a:r>
              <a:rPr lang="id-ID" spc="-40" dirty="0">
                <a:solidFill>
                  <a:srgbClr val="000000"/>
                </a:solidFill>
                <a:latin typeface="Franklin Gothic Medium Cond"/>
                <a:ea typeface="Times New Roman"/>
                <a:cs typeface="Franklin Gothic Medium Cond"/>
              </a:rPr>
              <a:t>	</a:t>
            </a:r>
            <a:r>
              <a:rPr lang="id-ID" sz="1600" spc="5" dirty="0">
                <a:solidFill>
                  <a:srgbClr val="000000"/>
                </a:solidFill>
                <a:latin typeface="Franklin Gothic Medium Cond"/>
                <a:ea typeface="Times New Roman"/>
                <a:cs typeface="Franklin Gothic Medium Cond"/>
              </a:rPr>
              <a:t>1</a:t>
            </a:r>
            <a:r>
              <a:rPr lang="id-ID" sz="1600" spc="5" dirty="0" smtClean="0">
                <a:solidFill>
                  <a:srgbClr val="000000"/>
                </a:solidFill>
                <a:latin typeface="Franklin Gothic Medium Cond"/>
                <a:ea typeface="Times New Roman"/>
                <a:cs typeface="Franklin Gothic Medium Cond"/>
              </a:rPr>
              <a:t>. Subnet Mask</a:t>
            </a:r>
            <a:endParaRPr lang="en-AU" sz="1600" spc="5" dirty="0" smtClean="0">
              <a:solidFill>
                <a:srgbClr val="000000"/>
              </a:solidFill>
              <a:latin typeface="Franklin Gothic Medium Cond"/>
              <a:ea typeface="Times New Roman"/>
              <a:cs typeface="Franklin Gothic Medium Cond"/>
            </a:endParaRPr>
          </a:p>
          <a:p>
            <a:pPr marL="177800" marR="817880" indent="-177800">
              <a:lnSpc>
                <a:spcPct val="105000"/>
              </a:lnSpc>
              <a:spcBef>
                <a:spcPts val="40"/>
              </a:spcBef>
              <a:spcAft>
                <a:spcPts val="0"/>
              </a:spcAft>
            </a:pPr>
            <a:endParaRPr lang="id-ID" sz="900" dirty="0" smtClean="0">
              <a:solidFill>
                <a:srgbClr val="C00000"/>
              </a:solidFill>
              <a:ea typeface="Times New Roman"/>
              <a:cs typeface="Times New Roman"/>
            </a:endParaRPr>
          </a:p>
          <a:p>
            <a:pPr marL="273050" marR="271145" indent="-273050" algn="just">
              <a:lnSpc>
                <a:spcPts val="1600"/>
              </a:lnSpc>
              <a:spcBef>
                <a:spcPts val="40"/>
              </a:spcBef>
            </a:pPr>
            <a:r>
              <a:rPr lang="id-ID" dirty="0">
                <a:latin typeface="Franklin Gothic Medium Cond" pitchFamily="34" charset="0"/>
                <a:ea typeface="Times New Roman"/>
                <a:cs typeface="Franklin Gothic Medium Cond"/>
              </a:rPr>
              <a:t>	</a:t>
            </a:r>
            <a:endParaRPr lang="id-ID" sz="1600" dirty="0">
              <a:solidFill>
                <a:srgbClr val="FFC000"/>
              </a:solidFill>
              <a:latin typeface="Franklin Gothic Medium Cond" pitchFamily="34" charset="0"/>
              <a:ea typeface="Times New Roman"/>
              <a:cs typeface="Franklin Gothic Medium Cond"/>
            </a:endParaRPr>
          </a:p>
        </p:txBody>
      </p:sp>
      <p:sp>
        <p:nvSpPr>
          <p:cNvPr id="22" name="AutoShape 3"/>
          <p:cNvSpPr>
            <a:spLocks noChangeAspect="1" noChangeArrowheads="1" noTextEdit="1"/>
          </p:cNvSpPr>
          <p:nvPr/>
        </p:nvSpPr>
        <p:spPr bwMode="auto">
          <a:xfrm>
            <a:off x="1999595" y="2592688"/>
            <a:ext cx="85598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Rectangle 5"/>
          <p:cNvSpPr>
            <a:spLocks noChangeArrowheads="1"/>
          </p:cNvSpPr>
          <p:nvPr/>
        </p:nvSpPr>
        <p:spPr bwMode="auto">
          <a:xfrm>
            <a:off x="2005945" y="2608563"/>
            <a:ext cx="590550" cy="741363"/>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Rectangle 6"/>
          <p:cNvSpPr>
            <a:spLocks noChangeArrowheads="1"/>
          </p:cNvSpPr>
          <p:nvPr/>
        </p:nvSpPr>
        <p:spPr bwMode="auto">
          <a:xfrm>
            <a:off x="2596495" y="2608563"/>
            <a:ext cx="1898650" cy="741363"/>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Rectangle 7"/>
          <p:cNvSpPr>
            <a:spLocks noChangeArrowheads="1"/>
          </p:cNvSpPr>
          <p:nvPr/>
        </p:nvSpPr>
        <p:spPr bwMode="auto">
          <a:xfrm>
            <a:off x="4571311" y="2608563"/>
            <a:ext cx="3646556"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Rectangle 8"/>
          <p:cNvSpPr>
            <a:spLocks noChangeArrowheads="1"/>
          </p:cNvSpPr>
          <p:nvPr/>
        </p:nvSpPr>
        <p:spPr bwMode="auto">
          <a:xfrm>
            <a:off x="8294033" y="2608563"/>
            <a:ext cx="2239963" cy="741363"/>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Rectangle 11"/>
          <p:cNvSpPr>
            <a:spLocks noChangeArrowheads="1"/>
          </p:cNvSpPr>
          <p:nvPr/>
        </p:nvSpPr>
        <p:spPr bwMode="auto">
          <a:xfrm>
            <a:off x="2005945" y="3349926"/>
            <a:ext cx="590550"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Rectangle 12"/>
          <p:cNvSpPr>
            <a:spLocks noChangeArrowheads="1"/>
          </p:cNvSpPr>
          <p:nvPr/>
        </p:nvSpPr>
        <p:spPr bwMode="auto">
          <a:xfrm>
            <a:off x="2596495" y="3349926"/>
            <a:ext cx="1898650"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Rectangle 13"/>
          <p:cNvSpPr>
            <a:spLocks noChangeArrowheads="1"/>
          </p:cNvSpPr>
          <p:nvPr/>
        </p:nvSpPr>
        <p:spPr bwMode="auto">
          <a:xfrm>
            <a:off x="4533212" y="3349926"/>
            <a:ext cx="1822516"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Rectangle 14"/>
          <p:cNvSpPr>
            <a:spLocks noChangeArrowheads="1"/>
          </p:cNvSpPr>
          <p:nvPr/>
        </p:nvSpPr>
        <p:spPr bwMode="auto">
          <a:xfrm>
            <a:off x="6431894" y="3349926"/>
            <a:ext cx="1824040"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Rectangle 15"/>
          <p:cNvSpPr>
            <a:spLocks noChangeArrowheads="1"/>
          </p:cNvSpPr>
          <p:nvPr/>
        </p:nvSpPr>
        <p:spPr bwMode="auto">
          <a:xfrm>
            <a:off x="8294033" y="3349926"/>
            <a:ext cx="2239963"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Rectangle 16"/>
          <p:cNvSpPr>
            <a:spLocks noChangeArrowheads="1"/>
          </p:cNvSpPr>
          <p:nvPr/>
        </p:nvSpPr>
        <p:spPr bwMode="auto">
          <a:xfrm>
            <a:off x="2005945" y="3719813"/>
            <a:ext cx="590550"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Rectangle 17"/>
          <p:cNvSpPr>
            <a:spLocks noChangeArrowheads="1"/>
          </p:cNvSpPr>
          <p:nvPr/>
        </p:nvSpPr>
        <p:spPr bwMode="auto">
          <a:xfrm>
            <a:off x="2596495" y="3719813"/>
            <a:ext cx="1898650"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Rectangle 18"/>
          <p:cNvSpPr>
            <a:spLocks noChangeArrowheads="1"/>
          </p:cNvSpPr>
          <p:nvPr/>
        </p:nvSpPr>
        <p:spPr bwMode="auto">
          <a:xfrm>
            <a:off x="4533212" y="3719813"/>
            <a:ext cx="1822516" cy="371475"/>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Rectangle 19"/>
          <p:cNvSpPr>
            <a:spLocks noChangeArrowheads="1"/>
          </p:cNvSpPr>
          <p:nvPr/>
        </p:nvSpPr>
        <p:spPr bwMode="auto">
          <a:xfrm>
            <a:off x="6431894" y="3719813"/>
            <a:ext cx="1824040" cy="371475"/>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Rectangle 20"/>
          <p:cNvSpPr>
            <a:spLocks noChangeArrowheads="1"/>
          </p:cNvSpPr>
          <p:nvPr/>
        </p:nvSpPr>
        <p:spPr bwMode="auto">
          <a:xfrm>
            <a:off x="8294033" y="3719813"/>
            <a:ext cx="2239963"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Rectangle 21"/>
          <p:cNvSpPr>
            <a:spLocks noChangeArrowheads="1"/>
          </p:cNvSpPr>
          <p:nvPr/>
        </p:nvSpPr>
        <p:spPr bwMode="auto">
          <a:xfrm>
            <a:off x="2005945" y="4091288"/>
            <a:ext cx="590550"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Rectangle 22"/>
          <p:cNvSpPr>
            <a:spLocks noChangeArrowheads="1"/>
          </p:cNvSpPr>
          <p:nvPr/>
        </p:nvSpPr>
        <p:spPr bwMode="auto">
          <a:xfrm>
            <a:off x="2596495" y="4091288"/>
            <a:ext cx="1898650"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Rectangle 23"/>
          <p:cNvSpPr>
            <a:spLocks noChangeArrowheads="1"/>
          </p:cNvSpPr>
          <p:nvPr/>
        </p:nvSpPr>
        <p:spPr bwMode="auto">
          <a:xfrm>
            <a:off x="4533212" y="4091288"/>
            <a:ext cx="1822516"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Rectangle 24"/>
          <p:cNvSpPr>
            <a:spLocks noChangeArrowheads="1"/>
          </p:cNvSpPr>
          <p:nvPr/>
        </p:nvSpPr>
        <p:spPr bwMode="auto">
          <a:xfrm>
            <a:off x="6431894" y="4091288"/>
            <a:ext cx="1824040"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Rectangle 25"/>
          <p:cNvSpPr>
            <a:spLocks noChangeArrowheads="1"/>
          </p:cNvSpPr>
          <p:nvPr/>
        </p:nvSpPr>
        <p:spPr bwMode="auto">
          <a:xfrm>
            <a:off x="8294033" y="4091288"/>
            <a:ext cx="2239963"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Rectangle 26"/>
          <p:cNvSpPr>
            <a:spLocks noChangeArrowheads="1"/>
          </p:cNvSpPr>
          <p:nvPr/>
        </p:nvSpPr>
        <p:spPr bwMode="auto">
          <a:xfrm>
            <a:off x="2005945" y="4461176"/>
            <a:ext cx="590550"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Rectangle 27"/>
          <p:cNvSpPr>
            <a:spLocks noChangeArrowheads="1"/>
          </p:cNvSpPr>
          <p:nvPr/>
        </p:nvSpPr>
        <p:spPr bwMode="auto">
          <a:xfrm>
            <a:off x="2596495" y="4461176"/>
            <a:ext cx="1898650"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Rectangle 28"/>
          <p:cNvSpPr>
            <a:spLocks noChangeArrowheads="1"/>
          </p:cNvSpPr>
          <p:nvPr/>
        </p:nvSpPr>
        <p:spPr bwMode="auto">
          <a:xfrm>
            <a:off x="4533212" y="4461176"/>
            <a:ext cx="1822516"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Rectangle 29"/>
          <p:cNvSpPr>
            <a:spLocks noChangeArrowheads="1"/>
          </p:cNvSpPr>
          <p:nvPr/>
        </p:nvSpPr>
        <p:spPr bwMode="auto">
          <a:xfrm>
            <a:off x="6431894" y="4461176"/>
            <a:ext cx="1824040"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Rectangle 30"/>
          <p:cNvSpPr>
            <a:spLocks noChangeArrowheads="1"/>
          </p:cNvSpPr>
          <p:nvPr/>
        </p:nvSpPr>
        <p:spPr bwMode="auto">
          <a:xfrm>
            <a:off x="8294033" y="4461176"/>
            <a:ext cx="2239963"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Rectangle 31"/>
          <p:cNvSpPr>
            <a:spLocks noChangeArrowheads="1"/>
          </p:cNvSpPr>
          <p:nvPr/>
        </p:nvSpPr>
        <p:spPr bwMode="auto">
          <a:xfrm>
            <a:off x="2005945" y="4831063"/>
            <a:ext cx="590550"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Rectangle 32"/>
          <p:cNvSpPr>
            <a:spLocks noChangeArrowheads="1"/>
          </p:cNvSpPr>
          <p:nvPr/>
        </p:nvSpPr>
        <p:spPr bwMode="auto">
          <a:xfrm>
            <a:off x="2596495" y="4831063"/>
            <a:ext cx="1898650"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Rectangle 33"/>
          <p:cNvSpPr>
            <a:spLocks noChangeArrowheads="1"/>
          </p:cNvSpPr>
          <p:nvPr/>
        </p:nvSpPr>
        <p:spPr bwMode="auto">
          <a:xfrm>
            <a:off x="4533212" y="4831063"/>
            <a:ext cx="1822516" cy="371475"/>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Rectangle 34"/>
          <p:cNvSpPr>
            <a:spLocks noChangeArrowheads="1"/>
          </p:cNvSpPr>
          <p:nvPr/>
        </p:nvSpPr>
        <p:spPr bwMode="auto">
          <a:xfrm>
            <a:off x="6431894" y="4831063"/>
            <a:ext cx="1824040" cy="371475"/>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Rectangle 35"/>
          <p:cNvSpPr>
            <a:spLocks noChangeArrowheads="1"/>
          </p:cNvSpPr>
          <p:nvPr/>
        </p:nvSpPr>
        <p:spPr bwMode="auto">
          <a:xfrm>
            <a:off x="8294033" y="4831063"/>
            <a:ext cx="2239963"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Rectangle 36"/>
          <p:cNvSpPr>
            <a:spLocks noChangeArrowheads="1"/>
          </p:cNvSpPr>
          <p:nvPr/>
        </p:nvSpPr>
        <p:spPr bwMode="auto">
          <a:xfrm>
            <a:off x="2005945" y="5202538"/>
            <a:ext cx="590550"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Rectangle 37"/>
          <p:cNvSpPr>
            <a:spLocks noChangeArrowheads="1"/>
          </p:cNvSpPr>
          <p:nvPr/>
        </p:nvSpPr>
        <p:spPr bwMode="auto">
          <a:xfrm>
            <a:off x="2596495" y="5202538"/>
            <a:ext cx="1898650"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Rectangle 38"/>
          <p:cNvSpPr>
            <a:spLocks noChangeArrowheads="1"/>
          </p:cNvSpPr>
          <p:nvPr/>
        </p:nvSpPr>
        <p:spPr bwMode="auto">
          <a:xfrm>
            <a:off x="4533211" y="5202538"/>
            <a:ext cx="1822517"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Rectangle 39"/>
          <p:cNvSpPr>
            <a:spLocks noChangeArrowheads="1"/>
          </p:cNvSpPr>
          <p:nvPr/>
        </p:nvSpPr>
        <p:spPr bwMode="auto">
          <a:xfrm>
            <a:off x="6431894" y="5202538"/>
            <a:ext cx="1824040"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40"/>
          <p:cNvSpPr>
            <a:spLocks noChangeArrowheads="1"/>
          </p:cNvSpPr>
          <p:nvPr/>
        </p:nvSpPr>
        <p:spPr bwMode="auto">
          <a:xfrm>
            <a:off x="8294033" y="5202538"/>
            <a:ext cx="2239963"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41"/>
          <p:cNvSpPr>
            <a:spLocks noChangeArrowheads="1"/>
          </p:cNvSpPr>
          <p:nvPr/>
        </p:nvSpPr>
        <p:spPr bwMode="auto">
          <a:xfrm>
            <a:off x="2005945" y="5572426"/>
            <a:ext cx="590550"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42"/>
          <p:cNvSpPr>
            <a:spLocks noChangeArrowheads="1"/>
          </p:cNvSpPr>
          <p:nvPr/>
        </p:nvSpPr>
        <p:spPr bwMode="auto">
          <a:xfrm>
            <a:off x="2596495" y="5572426"/>
            <a:ext cx="1898650"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43"/>
          <p:cNvSpPr>
            <a:spLocks noChangeArrowheads="1"/>
          </p:cNvSpPr>
          <p:nvPr/>
        </p:nvSpPr>
        <p:spPr bwMode="auto">
          <a:xfrm>
            <a:off x="4533212" y="5572426"/>
            <a:ext cx="1822516" cy="371475"/>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44"/>
          <p:cNvSpPr>
            <a:spLocks noChangeArrowheads="1"/>
          </p:cNvSpPr>
          <p:nvPr/>
        </p:nvSpPr>
        <p:spPr bwMode="auto">
          <a:xfrm>
            <a:off x="6431894" y="5572426"/>
            <a:ext cx="1824040" cy="371475"/>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45"/>
          <p:cNvSpPr>
            <a:spLocks noChangeArrowheads="1"/>
          </p:cNvSpPr>
          <p:nvPr/>
        </p:nvSpPr>
        <p:spPr bwMode="auto">
          <a:xfrm>
            <a:off x="8294033" y="5572426"/>
            <a:ext cx="2239963"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Rectangle 46"/>
          <p:cNvSpPr>
            <a:spLocks noChangeArrowheads="1"/>
          </p:cNvSpPr>
          <p:nvPr/>
        </p:nvSpPr>
        <p:spPr bwMode="auto">
          <a:xfrm>
            <a:off x="2005945" y="5943901"/>
            <a:ext cx="590550"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47"/>
          <p:cNvSpPr>
            <a:spLocks noChangeArrowheads="1"/>
          </p:cNvSpPr>
          <p:nvPr/>
        </p:nvSpPr>
        <p:spPr bwMode="auto">
          <a:xfrm>
            <a:off x="2596495" y="5943901"/>
            <a:ext cx="1898650"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48"/>
          <p:cNvSpPr>
            <a:spLocks noChangeArrowheads="1"/>
          </p:cNvSpPr>
          <p:nvPr/>
        </p:nvSpPr>
        <p:spPr bwMode="auto">
          <a:xfrm>
            <a:off x="4533212" y="5943901"/>
            <a:ext cx="1822516"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49"/>
          <p:cNvSpPr>
            <a:spLocks noChangeArrowheads="1"/>
          </p:cNvSpPr>
          <p:nvPr/>
        </p:nvSpPr>
        <p:spPr bwMode="auto">
          <a:xfrm>
            <a:off x="6431894" y="5943901"/>
            <a:ext cx="1824040" cy="369888"/>
          </a:xfrm>
          <a:prstGeom prst="rect">
            <a:avLst/>
          </a:prstGeom>
          <a:solidFill>
            <a:srgbClr val="C3D6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50"/>
          <p:cNvSpPr>
            <a:spLocks noChangeArrowheads="1"/>
          </p:cNvSpPr>
          <p:nvPr/>
        </p:nvSpPr>
        <p:spPr bwMode="auto">
          <a:xfrm>
            <a:off x="8294033" y="5943901"/>
            <a:ext cx="2239963" cy="3698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Line 51"/>
          <p:cNvSpPr>
            <a:spLocks noChangeShapeType="1"/>
          </p:cNvSpPr>
          <p:nvPr/>
        </p:nvSpPr>
        <p:spPr bwMode="auto">
          <a:xfrm>
            <a:off x="2596495" y="2602213"/>
            <a:ext cx="0" cy="3717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Line 52"/>
          <p:cNvSpPr>
            <a:spLocks noChangeShapeType="1"/>
          </p:cNvSpPr>
          <p:nvPr/>
        </p:nvSpPr>
        <p:spPr bwMode="auto">
          <a:xfrm>
            <a:off x="4495145" y="2602213"/>
            <a:ext cx="0" cy="3571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Line 53"/>
          <p:cNvSpPr>
            <a:spLocks noChangeShapeType="1"/>
          </p:cNvSpPr>
          <p:nvPr/>
        </p:nvSpPr>
        <p:spPr bwMode="auto">
          <a:xfrm>
            <a:off x="4495145" y="2959401"/>
            <a:ext cx="0" cy="409575"/>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Line 54"/>
          <p:cNvSpPr>
            <a:spLocks noChangeShapeType="1"/>
          </p:cNvSpPr>
          <p:nvPr/>
        </p:nvSpPr>
        <p:spPr bwMode="auto">
          <a:xfrm>
            <a:off x="4495145" y="3368976"/>
            <a:ext cx="0" cy="295116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55"/>
          <p:cNvSpPr>
            <a:spLocks noChangeShapeType="1"/>
          </p:cNvSpPr>
          <p:nvPr/>
        </p:nvSpPr>
        <p:spPr bwMode="auto">
          <a:xfrm>
            <a:off x="6393795" y="2960988"/>
            <a:ext cx="0" cy="33591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56"/>
          <p:cNvSpPr>
            <a:spLocks noChangeShapeType="1"/>
          </p:cNvSpPr>
          <p:nvPr/>
        </p:nvSpPr>
        <p:spPr bwMode="auto">
          <a:xfrm>
            <a:off x="8294033" y="2602213"/>
            <a:ext cx="0" cy="3587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Line 57"/>
          <p:cNvSpPr>
            <a:spLocks noChangeShapeType="1"/>
          </p:cNvSpPr>
          <p:nvPr/>
        </p:nvSpPr>
        <p:spPr bwMode="auto">
          <a:xfrm>
            <a:off x="8294032" y="2960988"/>
            <a:ext cx="1" cy="401638"/>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Line 58"/>
          <p:cNvSpPr>
            <a:spLocks noChangeShapeType="1"/>
          </p:cNvSpPr>
          <p:nvPr/>
        </p:nvSpPr>
        <p:spPr bwMode="auto">
          <a:xfrm>
            <a:off x="8294033" y="3368976"/>
            <a:ext cx="0" cy="295116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Line 59"/>
          <p:cNvSpPr>
            <a:spLocks noChangeShapeType="1"/>
          </p:cNvSpPr>
          <p:nvPr/>
        </p:nvSpPr>
        <p:spPr bwMode="auto">
          <a:xfrm flipV="1">
            <a:off x="4533211" y="2980038"/>
            <a:ext cx="3700989" cy="1270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Line 60"/>
          <p:cNvSpPr>
            <a:spLocks noChangeShapeType="1"/>
          </p:cNvSpPr>
          <p:nvPr/>
        </p:nvSpPr>
        <p:spPr bwMode="auto">
          <a:xfrm>
            <a:off x="1999595" y="3349926"/>
            <a:ext cx="2514600"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Line 61"/>
          <p:cNvSpPr>
            <a:spLocks noChangeShapeType="1"/>
          </p:cNvSpPr>
          <p:nvPr/>
        </p:nvSpPr>
        <p:spPr bwMode="auto">
          <a:xfrm>
            <a:off x="4589597" y="3349926"/>
            <a:ext cx="3534647"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Line 62"/>
          <p:cNvSpPr>
            <a:spLocks noChangeShapeType="1"/>
          </p:cNvSpPr>
          <p:nvPr/>
        </p:nvSpPr>
        <p:spPr bwMode="auto">
          <a:xfrm>
            <a:off x="8274983" y="3349926"/>
            <a:ext cx="2218087"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Line 63"/>
          <p:cNvSpPr>
            <a:spLocks noChangeShapeType="1"/>
          </p:cNvSpPr>
          <p:nvPr/>
        </p:nvSpPr>
        <p:spPr bwMode="auto">
          <a:xfrm>
            <a:off x="1999595" y="3719813"/>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Line 64"/>
          <p:cNvSpPr>
            <a:spLocks noChangeShapeType="1"/>
          </p:cNvSpPr>
          <p:nvPr/>
        </p:nvSpPr>
        <p:spPr bwMode="auto">
          <a:xfrm>
            <a:off x="1999595" y="4091288"/>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Line 65"/>
          <p:cNvSpPr>
            <a:spLocks noChangeShapeType="1"/>
          </p:cNvSpPr>
          <p:nvPr/>
        </p:nvSpPr>
        <p:spPr bwMode="auto">
          <a:xfrm>
            <a:off x="1999595" y="4461176"/>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Line 66"/>
          <p:cNvSpPr>
            <a:spLocks noChangeShapeType="1"/>
          </p:cNvSpPr>
          <p:nvPr/>
        </p:nvSpPr>
        <p:spPr bwMode="auto">
          <a:xfrm>
            <a:off x="1999595" y="4831063"/>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Line 67"/>
          <p:cNvSpPr>
            <a:spLocks noChangeShapeType="1"/>
          </p:cNvSpPr>
          <p:nvPr/>
        </p:nvSpPr>
        <p:spPr bwMode="auto">
          <a:xfrm>
            <a:off x="1999595" y="5202538"/>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Line 68"/>
          <p:cNvSpPr>
            <a:spLocks noChangeShapeType="1"/>
          </p:cNvSpPr>
          <p:nvPr/>
        </p:nvSpPr>
        <p:spPr bwMode="auto">
          <a:xfrm>
            <a:off x="2170834" y="5572426"/>
            <a:ext cx="819827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Line 69"/>
          <p:cNvSpPr>
            <a:spLocks noChangeShapeType="1"/>
          </p:cNvSpPr>
          <p:nvPr/>
        </p:nvSpPr>
        <p:spPr bwMode="auto">
          <a:xfrm>
            <a:off x="1999595" y="5943901"/>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Line 70"/>
          <p:cNvSpPr>
            <a:spLocks noChangeShapeType="1"/>
          </p:cNvSpPr>
          <p:nvPr/>
        </p:nvSpPr>
        <p:spPr bwMode="auto">
          <a:xfrm>
            <a:off x="2005945" y="2602213"/>
            <a:ext cx="0" cy="3717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Line 71"/>
          <p:cNvSpPr>
            <a:spLocks noChangeShapeType="1"/>
          </p:cNvSpPr>
          <p:nvPr/>
        </p:nvSpPr>
        <p:spPr bwMode="auto">
          <a:xfrm>
            <a:off x="10533995" y="2602213"/>
            <a:ext cx="0" cy="3717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Line 72"/>
          <p:cNvSpPr>
            <a:spLocks noChangeShapeType="1"/>
          </p:cNvSpPr>
          <p:nvPr/>
        </p:nvSpPr>
        <p:spPr bwMode="auto">
          <a:xfrm>
            <a:off x="1999595" y="2608563"/>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Line 73"/>
          <p:cNvSpPr>
            <a:spLocks noChangeShapeType="1"/>
          </p:cNvSpPr>
          <p:nvPr/>
        </p:nvSpPr>
        <p:spPr bwMode="auto">
          <a:xfrm>
            <a:off x="1999595" y="6313788"/>
            <a:ext cx="85407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Rectangle 74"/>
          <p:cNvSpPr>
            <a:spLocks noChangeArrowheads="1"/>
          </p:cNvSpPr>
          <p:nvPr/>
        </p:nvSpPr>
        <p:spPr bwMode="auto">
          <a:xfrm>
            <a:off x="2178983" y="2653013"/>
            <a:ext cx="3508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smtClean="0">
                <a:ln>
                  <a:noFill/>
                </a:ln>
                <a:solidFill>
                  <a:srgbClr val="FFFFFF"/>
                </a:solidFill>
                <a:effectLst/>
                <a:latin typeface="Calibri" panose="020F0502020204030204" pitchFamily="34" charset="0"/>
              </a:rPr>
              <a:t>No</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1" name="Rectangle 75"/>
          <p:cNvSpPr>
            <a:spLocks noChangeArrowheads="1"/>
          </p:cNvSpPr>
          <p:nvPr/>
        </p:nvSpPr>
        <p:spPr bwMode="auto">
          <a:xfrm>
            <a:off x="3034645" y="2653013"/>
            <a:ext cx="11366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smtClean="0">
                <a:ln>
                  <a:noFill/>
                </a:ln>
                <a:solidFill>
                  <a:srgbClr val="FFFFFF"/>
                </a:solidFill>
                <a:effectLst/>
                <a:latin typeface="Calibri" panose="020F0502020204030204" pitchFamily="34" charset="0"/>
              </a:rPr>
              <a:t>Net Address</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2" name="Rectangle 76"/>
          <p:cNvSpPr>
            <a:spLocks noChangeArrowheads="1"/>
          </p:cNvSpPr>
          <p:nvPr/>
        </p:nvSpPr>
        <p:spPr bwMode="auto">
          <a:xfrm>
            <a:off x="5841345" y="2653013"/>
            <a:ext cx="12207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dirty="0" smtClean="0">
                <a:ln>
                  <a:noFill/>
                </a:ln>
                <a:solidFill>
                  <a:srgbClr val="FFFFFF"/>
                </a:solidFill>
                <a:effectLst/>
                <a:latin typeface="Calibri" panose="020F0502020204030204" pitchFamily="34" charset="0"/>
              </a:rPr>
              <a:t>Host Address</a:t>
            </a:r>
            <a:endParaRPr kumimoji="0" lang="id-ID" altLang="id-ID" sz="1800" b="0" i="0" u="none" strike="noStrike" cap="none" normalizeH="0" baseline="0" dirty="0" smtClean="0">
              <a:ln>
                <a:noFill/>
              </a:ln>
              <a:solidFill>
                <a:schemeClr val="tx1"/>
              </a:solidFill>
              <a:effectLst/>
              <a:latin typeface="Arial" panose="020B0604020202020204" pitchFamily="34" charset="0"/>
            </a:endParaRPr>
          </a:p>
        </p:txBody>
      </p:sp>
      <p:sp>
        <p:nvSpPr>
          <p:cNvPr id="93" name="Rectangle 77"/>
          <p:cNvSpPr>
            <a:spLocks noChangeArrowheads="1"/>
          </p:cNvSpPr>
          <p:nvPr/>
        </p:nvSpPr>
        <p:spPr bwMode="auto">
          <a:xfrm>
            <a:off x="8635345" y="2653013"/>
            <a:ext cx="9493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dirty="0" smtClean="0">
                <a:ln>
                  <a:noFill/>
                </a:ln>
                <a:solidFill>
                  <a:srgbClr val="FFFFFF"/>
                </a:solidFill>
                <a:effectLst/>
                <a:latin typeface="Calibri" panose="020F0502020204030204" pitchFamily="34" charset="0"/>
              </a:rPr>
              <a:t>Broadcast</a:t>
            </a:r>
            <a:endParaRPr kumimoji="0" lang="id-ID" altLang="id-ID" sz="1800" b="0" i="0" u="none" strike="noStrike" cap="none" normalizeH="0" baseline="0" dirty="0" smtClean="0">
              <a:ln>
                <a:noFill/>
              </a:ln>
              <a:solidFill>
                <a:schemeClr val="tx1"/>
              </a:solidFill>
              <a:effectLst/>
              <a:latin typeface="Arial" panose="020B0604020202020204" pitchFamily="34" charset="0"/>
            </a:endParaRPr>
          </a:p>
        </p:txBody>
      </p:sp>
      <p:sp>
        <p:nvSpPr>
          <p:cNvPr id="94" name="Rectangle 78"/>
          <p:cNvSpPr>
            <a:spLocks noChangeArrowheads="1"/>
          </p:cNvSpPr>
          <p:nvPr/>
        </p:nvSpPr>
        <p:spPr bwMode="auto">
          <a:xfrm>
            <a:off x="9517995" y="2653013"/>
            <a:ext cx="7842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1" i="0" u="none" strike="noStrike" cap="none" normalizeH="0" baseline="0" smtClean="0">
                <a:ln>
                  <a:noFill/>
                </a:ln>
                <a:solidFill>
                  <a:srgbClr val="FFFFFF"/>
                </a:solidFill>
                <a:effectLst/>
                <a:latin typeface="Calibri" panose="020F0502020204030204" pitchFamily="34" charset="0"/>
              </a:rPr>
              <a:t>Address</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5" name="Rectangle 79"/>
          <p:cNvSpPr>
            <a:spLocks noChangeArrowheads="1"/>
          </p:cNvSpPr>
          <p:nvPr/>
        </p:nvSpPr>
        <p:spPr bwMode="auto">
          <a:xfrm>
            <a:off x="4896783" y="3026076"/>
            <a:ext cx="4927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FFC000"/>
                </a:solidFill>
                <a:effectLst/>
                <a:latin typeface="Calibri" panose="020F0502020204030204" pitchFamily="34" charset="0"/>
              </a:rPr>
              <a:t>Start</a:t>
            </a:r>
            <a:endParaRPr kumimoji="0" lang="id-ID" altLang="id-ID" sz="1800" b="0" i="0" u="none" strike="noStrike" cap="none" normalizeH="0" baseline="0" dirty="0" smtClean="0">
              <a:ln>
                <a:noFill/>
              </a:ln>
              <a:solidFill>
                <a:srgbClr val="FFC000"/>
              </a:solidFill>
              <a:effectLst/>
            </a:endParaRPr>
          </a:p>
        </p:txBody>
      </p:sp>
      <p:sp>
        <p:nvSpPr>
          <p:cNvPr id="96" name="Rectangle 80"/>
          <p:cNvSpPr>
            <a:spLocks noChangeArrowheads="1"/>
          </p:cNvSpPr>
          <p:nvPr/>
        </p:nvSpPr>
        <p:spPr bwMode="auto">
          <a:xfrm>
            <a:off x="5338108" y="3026076"/>
            <a:ext cx="7507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FFC000"/>
                </a:solidFill>
                <a:effectLst/>
                <a:latin typeface="Calibri" panose="020F0502020204030204" pitchFamily="34" charset="0"/>
              </a:rPr>
              <a:t>Address</a:t>
            </a:r>
            <a:endParaRPr kumimoji="0" lang="id-ID" altLang="id-ID" sz="1800" b="0" i="0" u="none" strike="noStrike" cap="none" normalizeH="0" baseline="0" dirty="0" smtClean="0">
              <a:ln>
                <a:noFill/>
              </a:ln>
              <a:solidFill>
                <a:srgbClr val="FFC000"/>
              </a:solidFill>
              <a:effectLst/>
            </a:endParaRPr>
          </a:p>
        </p:txBody>
      </p:sp>
      <p:sp>
        <p:nvSpPr>
          <p:cNvPr id="97" name="Rectangle 81"/>
          <p:cNvSpPr>
            <a:spLocks noChangeArrowheads="1"/>
          </p:cNvSpPr>
          <p:nvPr/>
        </p:nvSpPr>
        <p:spPr bwMode="auto">
          <a:xfrm>
            <a:off x="6836708" y="3026076"/>
            <a:ext cx="1100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FFC000"/>
                </a:solidFill>
                <a:effectLst/>
                <a:latin typeface="Calibri" panose="020F0502020204030204" pitchFamily="34" charset="0"/>
              </a:rPr>
              <a:t>End</a:t>
            </a:r>
            <a:r>
              <a:rPr kumimoji="0" lang="id-ID" altLang="id-ID" sz="1600" b="0" i="0" u="none" strike="noStrike" cap="none" normalizeH="0" baseline="0" dirty="0" smtClean="0">
                <a:ln>
                  <a:noFill/>
                </a:ln>
                <a:solidFill>
                  <a:srgbClr val="000000"/>
                </a:solidFill>
                <a:effectLst/>
                <a:latin typeface="Calibri" panose="020F0502020204030204" pitchFamily="34" charset="0"/>
              </a:rPr>
              <a:t> </a:t>
            </a:r>
            <a:r>
              <a:rPr kumimoji="0" lang="id-ID" altLang="id-ID" sz="1600" b="0" i="0" u="none" strike="noStrike" cap="none" normalizeH="0" baseline="0" dirty="0" smtClean="0">
                <a:ln>
                  <a:noFill/>
                </a:ln>
                <a:solidFill>
                  <a:srgbClr val="FFC000"/>
                </a:solidFill>
                <a:effectLst/>
                <a:latin typeface="Calibri" panose="020F0502020204030204" pitchFamily="34" charset="0"/>
              </a:rPr>
              <a:t>Address</a:t>
            </a:r>
            <a:endParaRPr kumimoji="0" lang="id-ID" altLang="id-ID" sz="1800" b="0" i="0" u="none" strike="noStrike" cap="none" normalizeH="0" baseline="0" dirty="0" smtClean="0">
              <a:ln>
                <a:noFill/>
              </a:ln>
              <a:solidFill>
                <a:srgbClr val="FFC000"/>
              </a:solidFill>
              <a:effectLst/>
            </a:endParaRPr>
          </a:p>
        </p:txBody>
      </p:sp>
      <p:sp>
        <p:nvSpPr>
          <p:cNvPr id="98" name="Rectangle 82"/>
          <p:cNvSpPr>
            <a:spLocks noChangeArrowheads="1"/>
          </p:cNvSpPr>
          <p:nvPr/>
        </p:nvSpPr>
        <p:spPr bwMode="auto">
          <a:xfrm>
            <a:off x="2252008" y="3394376"/>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99" name="Rectangle 83"/>
          <p:cNvSpPr>
            <a:spLocks noChangeArrowheads="1"/>
          </p:cNvSpPr>
          <p:nvPr/>
        </p:nvSpPr>
        <p:spPr bwMode="auto">
          <a:xfrm>
            <a:off x="2688570" y="3394376"/>
            <a:ext cx="1187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0" name="Rectangle 84"/>
          <p:cNvSpPr>
            <a:spLocks noChangeArrowheads="1"/>
          </p:cNvSpPr>
          <p:nvPr/>
        </p:nvSpPr>
        <p:spPr bwMode="auto">
          <a:xfrm>
            <a:off x="4587220" y="3394376"/>
            <a:ext cx="11874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1" name="Rectangle 85"/>
          <p:cNvSpPr>
            <a:spLocks noChangeArrowheads="1"/>
          </p:cNvSpPr>
          <p:nvPr/>
        </p:nvSpPr>
        <p:spPr bwMode="auto">
          <a:xfrm>
            <a:off x="6487458" y="3394376"/>
            <a:ext cx="12890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2" name="Rectangle 86"/>
          <p:cNvSpPr>
            <a:spLocks noChangeArrowheads="1"/>
          </p:cNvSpPr>
          <p:nvPr/>
        </p:nvSpPr>
        <p:spPr bwMode="auto">
          <a:xfrm>
            <a:off x="8386108" y="3394376"/>
            <a:ext cx="12890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3" name="Rectangle 87"/>
          <p:cNvSpPr>
            <a:spLocks noChangeArrowheads="1"/>
          </p:cNvSpPr>
          <p:nvPr/>
        </p:nvSpPr>
        <p:spPr bwMode="auto">
          <a:xfrm>
            <a:off x="2252008" y="3764263"/>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4" name="Rectangle 88"/>
          <p:cNvSpPr>
            <a:spLocks noChangeArrowheads="1"/>
          </p:cNvSpPr>
          <p:nvPr/>
        </p:nvSpPr>
        <p:spPr bwMode="auto">
          <a:xfrm>
            <a:off x="2688570" y="3764263"/>
            <a:ext cx="1290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5" name="Rectangle 89"/>
          <p:cNvSpPr>
            <a:spLocks noChangeArrowheads="1"/>
          </p:cNvSpPr>
          <p:nvPr/>
        </p:nvSpPr>
        <p:spPr bwMode="auto">
          <a:xfrm>
            <a:off x="4587220" y="3764263"/>
            <a:ext cx="1290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192.168.10.33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6" name="Rectangle 90"/>
          <p:cNvSpPr>
            <a:spLocks noChangeArrowheads="1"/>
          </p:cNvSpPr>
          <p:nvPr/>
        </p:nvSpPr>
        <p:spPr bwMode="auto">
          <a:xfrm>
            <a:off x="6487458" y="3764263"/>
            <a:ext cx="12890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7" name="Rectangle 91"/>
          <p:cNvSpPr>
            <a:spLocks noChangeArrowheads="1"/>
          </p:cNvSpPr>
          <p:nvPr/>
        </p:nvSpPr>
        <p:spPr bwMode="auto">
          <a:xfrm>
            <a:off x="8386108" y="3764263"/>
            <a:ext cx="12890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8" name="Rectangle 92"/>
          <p:cNvSpPr>
            <a:spLocks noChangeArrowheads="1"/>
          </p:cNvSpPr>
          <p:nvPr/>
        </p:nvSpPr>
        <p:spPr bwMode="auto">
          <a:xfrm>
            <a:off x="2252008" y="4135738"/>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09" name="Rectangle 93"/>
          <p:cNvSpPr>
            <a:spLocks noChangeArrowheads="1"/>
          </p:cNvSpPr>
          <p:nvPr/>
        </p:nvSpPr>
        <p:spPr bwMode="auto">
          <a:xfrm>
            <a:off x="2688570" y="4135738"/>
            <a:ext cx="1290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0" name="Rectangle 94"/>
          <p:cNvSpPr>
            <a:spLocks noChangeArrowheads="1"/>
          </p:cNvSpPr>
          <p:nvPr/>
        </p:nvSpPr>
        <p:spPr bwMode="auto">
          <a:xfrm>
            <a:off x="4587220" y="4135738"/>
            <a:ext cx="1290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192.168.10.65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1" name="Rectangle 95"/>
          <p:cNvSpPr>
            <a:spLocks noChangeArrowheads="1"/>
          </p:cNvSpPr>
          <p:nvPr/>
        </p:nvSpPr>
        <p:spPr bwMode="auto">
          <a:xfrm>
            <a:off x="6487458" y="4135738"/>
            <a:ext cx="12890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2" name="Rectangle 96"/>
          <p:cNvSpPr>
            <a:spLocks noChangeArrowheads="1"/>
          </p:cNvSpPr>
          <p:nvPr/>
        </p:nvSpPr>
        <p:spPr bwMode="auto">
          <a:xfrm>
            <a:off x="8386108" y="4135738"/>
            <a:ext cx="12890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3" name="Rectangle 97"/>
          <p:cNvSpPr>
            <a:spLocks noChangeArrowheads="1"/>
          </p:cNvSpPr>
          <p:nvPr/>
        </p:nvSpPr>
        <p:spPr bwMode="auto">
          <a:xfrm>
            <a:off x="2252008" y="4505626"/>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4" name="Rectangle 98"/>
          <p:cNvSpPr>
            <a:spLocks noChangeArrowheads="1"/>
          </p:cNvSpPr>
          <p:nvPr/>
        </p:nvSpPr>
        <p:spPr bwMode="auto">
          <a:xfrm>
            <a:off x="2688570" y="4505626"/>
            <a:ext cx="1290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192.168.10.96</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5" name="Rectangle 99"/>
          <p:cNvSpPr>
            <a:spLocks noChangeArrowheads="1"/>
          </p:cNvSpPr>
          <p:nvPr/>
        </p:nvSpPr>
        <p:spPr bwMode="auto">
          <a:xfrm>
            <a:off x="4587220" y="4505626"/>
            <a:ext cx="12906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192.168.10.97</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6" name="Rectangle 100"/>
          <p:cNvSpPr>
            <a:spLocks noChangeArrowheads="1"/>
          </p:cNvSpPr>
          <p:nvPr/>
        </p:nvSpPr>
        <p:spPr bwMode="auto">
          <a:xfrm>
            <a:off x="6487458" y="4505626"/>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192.168.10.126</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7" name="Rectangle 101"/>
          <p:cNvSpPr>
            <a:spLocks noChangeArrowheads="1"/>
          </p:cNvSpPr>
          <p:nvPr/>
        </p:nvSpPr>
        <p:spPr bwMode="auto">
          <a:xfrm>
            <a:off x="8386108" y="4505626"/>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192.168.10.127</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8" name="Rectangle 102"/>
          <p:cNvSpPr>
            <a:spLocks noChangeArrowheads="1"/>
          </p:cNvSpPr>
          <p:nvPr/>
        </p:nvSpPr>
        <p:spPr bwMode="auto">
          <a:xfrm>
            <a:off x="2252008" y="4878688"/>
            <a:ext cx="2079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19" name="Rectangle 103"/>
          <p:cNvSpPr>
            <a:spLocks noChangeArrowheads="1"/>
          </p:cNvSpPr>
          <p:nvPr/>
        </p:nvSpPr>
        <p:spPr bwMode="auto">
          <a:xfrm>
            <a:off x="2688570" y="4878688"/>
            <a:ext cx="13922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192.168.10.128</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0" name="Rectangle 104"/>
          <p:cNvSpPr>
            <a:spLocks noChangeArrowheads="1"/>
          </p:cNvSpPr>
          <p:nvPr/>
        </p:nvSpPr>
        <p:spPr bwMode="auto">
          <a:xfrm>
            <a:off x="4587220" y="4878688"/>
            <a:ext cx="13922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192.168.10.129</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1" name="Rectangle 105"/>
          <p:cNvSpPr>
            <a:spLocks noChangeArrowheads="1"/>
          </p:cNvSpPr>
          <p:nvPr/>
        </p:nvSpPr>
        <p:spPr bwMode="auto">
          <a:xfrm>
            <a:off x="6487458" y="4878688"/>
            <a:ext cx="13922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192.168.10.158</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2" name="Rectangle 106"/>
          <p:cNvSpPr>
            <a:spLocks noChangeArrowheads="1"/>
          </p:cNvSpPr>
          <p:nvPr/>
        </p:nvSpPr>
        <p:spPr bwMode="auto">
          <a:xfrm>
            <a:off x="8386108" y="4878688"/>
            <a:ext cx="1392238"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192.168.10.159</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7"/>
          <p:cNvSpPr>
            <a:spLocks noChangeArrowheads="1"/>
          </p:cNvSpPr>
          <p:nvPr/>
        </p:nvSpPr>
        <p:spPr bwMode="auto">
          <a:xfrm>
            <a:off x="2252008" y="5246988"/>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6</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08"/>
          <p:cNvSpPr>
            <a:spLocks noChangeArrowheads="1"/>
          </p:cNvSpPr>
          <p:nvPr/>
        </p:nvSpPr>
        <p:spPr bwMode="auto">
          <a:xfrm>
            <a:off x="2688570" y="5246988"/>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192.168.10.160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09"/>
          <p:cNvSpPr>
            <a:spLocks noChangeArrowheads="1"/>
          </p:cNvSpPr>
          <p:nvPr/>
        </p:nvSpPr>
        <p:spPr bwMode="auto">
          <a:xfrm>
            <a:off x="4587220" y="5246988"/>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dirty="0" smtClean="0">
                <a:ln>
                  <a:noFill/>
                </a:ln>
                <a:solidFill>
                  <a:srgbClr val="000000"/>
                </a:solidFill>
                <a:effectLst/>
                <a:latin typeface="Calibri" panose="020F0502020204030204" pitchFamily="34" charset="0"/>
              </a:rPr>
              <a:t>192.168.10.161</a:t>
            </a:r>
            <a:endParaRPr kumimoji="0" lang="id-ID" altLang="id-ID" sz="1800" b="0" i="0" u="none" strike="noStrike" cap="none" normalizeH="0" baseline="0" dirty="0" smtClean="0">
              <a:ln>
                <a:noFill/>
              </a:ln>
              <a:solidFill>
                <a:schemeClr val="tx1"/>
              </a:solidFill>
              <a:effectLst/>
              <a:latin typeface="Arial" panose="020B0604020202020204" pitchFamily="34" charset="0"/>
            </a:endParaRPr>
          </a:p>
        </p:txBody>
      </p:sp>
      <p:sp>
        <p:nvSpPr>
          <p:cNvPr id="126" name="Rectangle 110"/>
          <p:cNvSpPr>
            <a:spLocks noChangeArrowheads="1"/>
          </p:cNvSpPr>
          <p:nvPr/>
        </p:nvSpPr>
        <p:spPr bwMode="auto">
          <a:xfrm>
            <a:off x="6487458" y="5246988"/>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192.168.10.190</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11"/>
          <p:cNvSpPr>
            <a:spLocks noChangeArrowheads="1"/>
          </p:cNvSpPr>
          <p:nvPr/>
        </p:nvSpPr>
        <p:spPr bwMode="auto">
          <a:xfrm>
            <a:off x="8386108" y="5246988"/>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192.168.10.191</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8" name="Rectangle 112"/>
          <p:cNvSpPr>
            <a:spLocks noChangeArrowheads="1"/>
          </p:cNvSpPr>
          <p:nvPr/>
        </p:nvSpPr>
        <p:spPr bwMode="auto">
          <a:xfrm>
            <a:off x="2252008" y="5616876"/>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7</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29" name="Rectangle 113"/>
          <p:cNvSpPr>
            <a:spLocks noChangeArrowheads="1"/>
          </p:cNvSpPr>
          <p:nvPr/>
        </p:nvSpPr>
        <p:spPr bwMode="auto">
          <a:xfrm>
            <a:off x="2688570" y="5616876"/>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0" name="Rectangle 114"/>
          <p:cNvSpPr>
            <a:spLocks noChangeArrowheads="1"/>
          </p:cNvSpPr>
          <p:nvPr/>
        </p:nvSpPr>
        <p:spPr bwMode="auto">
          <a:xfrm>
            <a:off x="4587220" y="5616876"/>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192.168.10.193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1" name="Rectangle 115"/>
          <p:cNvSpPr>
            <a:spLocks noChangeArrowheads="1"/>
          </p:cNvSpPr>
          <p:nvPr/>
        </p:nvSpPr>
        <p:spPr bwMode="auto">
          <a:xfrm>
            <a:off x="6487458" y="5616876"/>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192.168.10.222</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2" name="Rectangle 116"/>
          <p:cNvSpPr>
            <a:spLocks noChangeArrowheads="1"/>
          </p:cNvSpPr>
          <p:nvPr/>
        </p:nvSpPr>
        <p:spPr bwMode="auto">
          <a:xfrm>
            <a:off x="8386108" y="5616876"/>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192.168.10.223</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3" name="Rectangle 117"/>
          <p:cNvSpPr>
            <a:spLocks noChangeArrowheads="1"/>
          </p:cNvSpPr>
          <p:nvPr/>
        </p:nvSpPr>
        <p:spPr bwMode="auto">
          <a:xfrm>
            <a:off x="2252008" y="5988351"/>
            <a:ext cx="207963"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8</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4" name="Rectangle 118"/>
          <p:cNvSpPr>
            <a:spLocks noChangeArrowheads="1"/>
          </p:cNvSpPr>
          <p:nvPr/>
        </p:nvSpPr>
        <p:spPr bwMode="auto">
          <a:xfrm>
            <a:off x="2688570" y="5988351"/>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5" name="Rectangle 119"/>
          <p:cNvSpPr>
            <a:spLocks noChangeArrowheads="1"/>
          </p:cNvSpPr>
          <p:nvPr/>
        </p:nvSpPr>
        <p:spPr bwMode="auto">
          <a:xfrm>
            <a:off x="4587220" y="5988351"/>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192.168.10.225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20"/>
          <p:cNvSpPr>
            <a:spLocks noChangeArrowheads="1"/>
          </p:cNvSpPr>
          <p:nvPr/>
        </p:nvSpPr>
        <p:spPr bwMode="auto">
          <a:xfrm>
            <a:off x="6487458" y="5988351"/>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192.168.10.254</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21"/>
          <p:cNvSpPr>
            <a:spLocks noChangeArrowheads="1"/>
          </p:cNvSpPr>
          <p:nvPr/>
        </p:nvSpPr>
        <p:spPr bwMode="auto">
          <a:xfrm>
            <a:off x="8386108" y="5988351"/>
            <a:ext cx="13922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id-ID" sz="1600" b="0" i="0" u="none" strike="noStrike" cap="none" normalizeH="0" baseline="0" smtClean="0">
                <a:ln>
                  <a:noFill/>
                </a:ln>
                <a:solidFill>
                  <a:srgbClr val="000000"/>
                </a:solidFill>
                <a:effectLst/>
                <a:latin typeface="Calibri" panose="020F0502020204030204" pitchFamily="34" charset="0"/>
              </a:rPr>
              <a:t>192.168.10.255</a:t>
            </a:r>
            <a:endParaRPr kumimoji="0" lang="id-ID" altLang="id-ID"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207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68"/>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70"/>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71"/>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72"/>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73"/>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74"/>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75"/>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76"/>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77"/>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78"/>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79"/>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80"/>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81"/>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82"/>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85"/>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87"/>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88"/>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89"/>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90"/>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9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9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93"/>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94"/>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95"/>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6"/>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97"/>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98"/>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99"/>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100"/>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101"/>
                                        </p:tgtEl>
                                        <p:attrNameLst>
                                          <p:attrName>style.visibility</p:attrName>
                                        </p:attrNameLst>
                                      </p:cBhvr>
                                      <p:to>
                                        <p:strVal val="hidden"/>
                                      </p:to>
                                    </p:set>
                                  </p:childTnLst>
                                </p:cTn>
                              </p:par>
                              <p:par>
                                <p:cTn id="175" presetID="1" presetClass="exit" presetSubtype="0" fill="hold" grpId="0" nodeType="withEffect">
                                  <p:stCondLst>
                                    <p:cond delay="0"/>
                                  </p:stCondLst>
                                  <p:childTnLst>
                                    <p:set>
                                      <p:cBhvr>
                                        <p:cTn id="176" dur="1" fill="hold">
                                          <p:stCondLst>
                                            <p:cond delay="0"/>
                                          </p:stCondLst>
                                        </p:cTn>
                                        <p:tgtEl>
                                          <p:spTgt spid="102"/>
                                        </p:tgtEl>
                                        <p:attrNameLst>
                                          <p:attrName>style.visibility</p:attrName>
                                        </p:attrNameLst>
                                      </p:cBhvr>
                                      <p:to>
                                        <p:strVal val="hidden"/>
                                      </p:to>
                                    </p:set>
                                  </p:childTnLst>
                                </p:cTn>
                              </p:par>
                              <p:par>
                                <p:cTn id="177" presetID="1" presetClass="exit" presetSubtype="0" fill="hold" grpId="0" nodeType="withEffect">
                                  <p:stCondLst>
                                    <p:cond delay="0"/>
                                  </p:stCondLst>
                                  <p:childTnLst>
                                    <p:set>
                                      <p:cBhvr>
                                        <p:cTn id="178" dur="1" fill="hold">
                                          <p:stCondLst>
                                            <p:cond delay="0"/>
                                          </p:stCondLst>
                                        </p:cTn>
                                        <p:tgtEl>
                                          <p:spTgt spid="103"/>
                                        </p:tgtEl>
                                        <p:attrNameLst>
                                          <p:attrName>style.visibility</p:attrName>
                                        </p:attrNameLst>
                                      </p:cBhvr>
                                      <p:to>
                                        <p:strVal val="hidden"/>
                                      </p:to>
                                    </p:set>
                                  </p:childTnLst>
                                </p:cTn>
                              </p:par>
                              <p:par>
                                <p:cTn id="179" presetID="1" presetClass="exit"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hidden"/>
                                      </p:to>
                                    </p:set>
                                  </p:childTnLst>
                                </p:cTn>
                              </p:par>
                              <p:par>
                                <p:cTn id="181" presetID="1" presetClass="exit" presetSubtype="0" fill="hold" grpId="0" nodeType="withEffect">
                                  <p:stCondLst>
                                    <p:cond delay="0"/>
                                  </p:stCondLst>
                                  <p:childTnLst>
                                    <p:set>
                                      <p:cBhvr>
                                        <p:cTn id="182" dur="1" fill="hold">
                                          <p:stCondLst>
                                            <p:cond delay="0"/>
                                          </p:stCondLst>
                                        </p:cTn>
                                        <p:tgtEl>
                                          <p:spTgt spid="105"/>
                                        </p:tgtEl>
                                        <p:attrNameLst>
                                          <p:attrName>style.visibility</p:attrName>
                                        </p:attrNameLst>
                                      </p:cBhvr>
                                      <p:to>
                                        <p:strVal val="hidden"/>
                                      </p:to>
                                    </p:set>
                                  </p:childTnLst>
                                </p:cTn>
                              </p:par>
                              <p:par>
                                <p:cTn id="183" presetID="1" presetClass="exit" presetSubtype="0" fill="hold" grpId="0" nodeType="withEffect">
                                  <p:stCondLst>
                                    <p:cond delay="0"/>
                                  </p:stCondLst>
                                  <p:childTnLst>
                                    <p:set>
                                      <p:cBhvr>
                                        <p:cTn id="184" dur="1" fill="hold">
                                          <p:stCondLst>
                                            <p:cond delay="0"/>
                                          </p:stCondLst>
                                        </p:cTn>
                                        <p:tgtEl>
                                          <p:spTgt spid="106"/>
                                        </p:tgtEl>
                                        <p:attrNameLst>
                                          <p:attrName>style.visibility</p:attrName>
                                        </p:attrNameLst>
                                      </p:cBhvr>
                                      <p:to>
                                        <p:strVal val="hidden"/>
                                      </p:to>
                                    </p:set>
                                  </p:childTnLst>
                                </p:cTn>
                              </p:par>
                              <p:par>
                                <p:cTn id="185" presetID="1" presetClass="exit" presetSubtype="0" fill="hold" grpId="0" nodeType="withEffect">
                                  <p:stCondLst>
                                    <p:cond delay="0"/>
                                  </p:stCondLst>
                                  <p:childTnLst>
                                    <p:set>
                                      <p:cBhvr>
                                        <p:cTn id="186" dur="1" fill="hold">
                                          <p:stCondLst>
                                            <p:cond delay="0"/>
                                          </p:stCondLst>
                                        </p:cTn>
                                        <p:tgtEl>
                                          <p:spTgt spid="107"/>
                                        </p:tgtEl>
                                        <p:attrNameLst>
                                          <p:attrName>style.visibility</p:attrName>
                                        </p:attrNameLst>
                                      </p:cBhvr>
                                      <p:to>
                                        <p:strVal val="hidden"/>
                                      </p:to>
                                    </p:set>
                                  </p:childTnLst>
                                </p:cTn>
                              </p:par>
                              <p:par>
                                <p:cTn id="187" presetID="1" presetClass="exit" presetSubtype="0" fill="hold" grpId="0" nodeType="withEffect">
                                  <p:stCondLst>
                                    <p:cond delay="0"/>
                                  </p:stCondLst>
                                  <p:childTnLst>
                                    <p:set>
                                      <p:cBhvr>
                                        <p:cTn id="188" dur="1" fill="hold">
                                          <p:stCondLst>
                                            <p:cond delay="0"/>
                                          </p:stCondLst>
                                        </p:cTn>
                                        <p:tgtEl>
                                          <p:spTgt spid="108"/>
                                        </p:tgtEl>
                                        <p:attrNameLst>
                                          <p:attrName>style.visibility</p:attrName>
                                        </p:attrNameLst>
                                      </p:cBhvr>
                                      <p:to>
                                        <p:strVal val="hidden"/>
                                      </p:to>
                                    </p:set>
                                  </p:childTnLst>
                                </p:cTn>
                              </p:par>
                              <p:par>
                                <p:cTn id="189" presetID="1" presetClass="exit" presetSubtype="0" fill="hold" grpId="0" nodeType="withEffect">
                                  <p:stCondLst>
                                    <p:cond delay="0"/>
                                  </p:stCondLst>
                                  <p:childTnLst>
                                    <p:set>
                                      <p:cBhvr>
                                        <p:cTn id="190" dur="1" fill="hold">
                                          <p:stCondLst>
                                            <p:cond delay="0"/>
                                          </p:stCondLst>
                                        </p:cTn>
                                        <p:tgtEl>
                                          <p:spTgt spid="109"/>
                                        </p:tgtEl>
                                        <p:attrNameLst>
                                          <p:attrName>style.visibility</p:attrName>
                                        </p:attrNameLst>
                                      </p:cBhvr>
                                      <p:to>
                                        <p:strVal val="hidden"/>
                                      </p:to>
                                    </p:set>
                                  </p:childTnLst>
                                </p:cTn>
                              </p:par>
                              <p:par>
                                <p:cTn id="191" presetID="1" presetClass="exit" presetSubtype="0" fill="hold" grpId="0" nodeType="withEffect">
                                  <p:stCondLst>
                                    <p:cond delay="0"/>
                                  </p:stCondLst>
                                  <p:childTnLst>
                                    <p:set>
                                      <p:cBhvr>
                                        <p:cTn id="192" dur="1" fill="hold">
                                          <p:stCondLst>
                                            <p:cond delay="0"/>
                                          </p:stCondLst>
                                        </p:cTn>
                                        <p:tgtEl>
                                          <p:spTgt spid="110"/>
                                        </p:tgtEl>
                                        <p:attrNameLst>
                                          <p:attrName>style.visibility</p:attrName>
                                        </p:attrNameLst>
                                      </p:cBhvr>
                                      <p:to>
                                        <p:strVal val="hidden"/>
                                      </p:to>
                                    </p:set>
                                  </p:childTnLst>
                                </p:cTn>
                              </p:par>
                              <p:par>
                                <p:cTn id="193" presetID="1" presetClass="exit" presetSubtype="0" fill="hold" grpId="0" nodeType="withEffect">
                                  <p:stCondLst>
                                    <p:cond delay="0"/>
                                  </p:stCondLst>
                                  <p:childTnLst>
                                    <p:set>
                                      <p:cBhvr>
                                        <p:cTn id="194" dur="1" fill="hold">
                                          <p:stCondLst>
                                            <p:cond delay="0"/>
                                          </p:stCondLst>
                                        </p:cTn>
                                        <p:tgtEl>
                                          <p:spTgt spid="111"/>
                                        </p:tgtEl>
                                        <p:attrNameLst>
                                          <p:attrName>style.visibility</p:attrName>
                                        </p:attrNameLst>
                                      </p:cBhvr>
                                      <p:to>
                                        <p:strVal val="hidden"/>
                                      </p:to>
                                    </p:set>
                                  </p:childTnLst>
                                </p:cTn>
                              </p:par>
                              <p:par>
                                <p:cTn id="195" presetID="1" presetClass="exit" presetSubtype="0" fill="hold" grpId="0" nodeType="withEffect">
                                  <p:stCondLst>
                                    <p:cond delay="0"/>
                                  </p:stCondLst>
                                  <p:childTnLst>
                                    <p:set>
                                      <p:cBhvr>
                                        <p:cTn id="196" dur="1" fill="hold">
                                          <p:stCondLst>
                                            <p:cond delay="0"/>
                                          </p:stCondLst>
                                        </p:cTn>
                                        <p:tgtEl>
                                          <p:spTgt spid="112"/>
                                        </p:tgtEl>
                                        <p:attrNameLst>
                                          <p:attrName>style.visibility</p:attrName>
                                        </p:attrNameLst>
                                      </p:cBhvr>
                                      <p:to>
                                        <p:strVal val="hidden"/>
                                      </p:to>
                                    </p:set>
                                  </p:childTnLst>
                                </p:cTn>
                              </p:par>
                              <p:par>
                                <p:cTn id="197" presetID="1" presetClass="exit" presetSubtype="0" fill="hold" grpId="0" nodeType="withEffect">
                                  <p:stCondLst>
                                    <p:cond delay="0"/>
                                  </p:stCondLst>
                                  <p:childTnLst>
                                    <p:set>
                                      <p:cBhvr>
                                        <p:cTn id="198" dur="1" fill="hold">
                                          <p:stCondLst>
                                            <p:cond delay="0"/>
                                          </p:stCondLst>
                                        </p:cTn>
                                        <p:tgtEl>
                                          <p:spTgt spid="113"/>
                                        </p:tgtEl>
                                        <p:attrNameLst>
                                          <p:attrName>style.visibility</p:attrName>
                                        </p:attrNameLst>
                                      </p:cBhvr>
                                      <p:to>
                                        <p:strVal val="hidden"/>
                                      </p:to>
                                    </p:set>
                                  </p:childTnLst>
                                </p:cTn>
                              </p:par>
                              <p:par>
                                <p:cTn id="199" presetID="1" presetClass="exit" presetSubtype="0" fill="hold" grpId="0" nodeType="withEffect">
                                  <p:stCondLst>
                                    <p:cond delay="0"/>
                                  </p:stCondLst>
                                  <p:childTnLst>
                                    <p:set>
                                      <p:cBhvr>
                                        <p:cTn id="200" dur="1" fill="hold">
                                          <p:stCondLst>
                                            <p:cond delay="0"/>
                                          </p:stCondLst>
                                        </p:cTn>
                                        <p:tgtEl>
                                          <p:spTgt spid="114"/>
                                        </p:tgtEl>
                                        <p:attrNameLst>
                                          <p:attrName>style.visibility</p:attrName>
                                        </p:attrNameLst>
                                      </p:cBhvr>
                                      <p:to>
                                        <p:strVal val="hidden"/>
                                      </p:to>
                                    </p:set>
                                  </p:childTnLst>
                                </p:cTn>
                              </p:par>
                              <p:par>
                                <p:cTn id="201" presetID="1" presetClass="exit" presetSubtype="0" fill="hold" grpId="0" nodeType="withEffect">
                                  <p:stCondLst>
                                    <p:cond delay="0"/>
                                  </p:stCondLst>
                                  <p:childTnLst>
                                    <p:set>
                                      <p:cBhvr>
                                        <p:cTn id="202" dur="1" fill="hold">
                                          <p:stCondLst>
                                            <p:cond delay="0"/>
                                          </p:stCondLst>
                                        </p:cTn>
                                        <p:tgtEl>
                                          <p:spTgt spid="115"/>
                                        </p:tgtEl>
                                        <p:attrNameLst>
                                          <p:attrName>style.visibility</p:attrName>
                                        </p:attrNameLst>
                                      </p:cBhvr>
                                      <p:to>
                                        <p:strVal val="hidden"/>
                                      </p:to>
                                    </p:set>
                                  </p:childTnLst>
                                </p:cTn>
                              </p:par>
                              <p:par>
                                <p:cTn id="203" presetID="1" presetClass="exit" presetSubtype="0" fill="hold" grpId="0" nodeType="withEffect">
                                  <p:stCondLst>
                                    <p:cond delay="0"/>
                                  </p:stCondLst>
                                  <p:childTnLst>
                                    <p:set>
                                      <p:cBhvr>
                                        <p:cTn id="204" dur="1" fill="hold">
                                          <p:stCondLst>
                                            <p:cond delay="0"/>
                                          </p:stCondLst>
                                        </p:cTn>
                                        <p:tgtEl>
                                          <p:spTgt spid="116"/>
                                        </p:tgtEl>
                                        <p:attrNameLst>
                                          <p:attrName>style.visibility</p:attrName>
                                        </p:attrNameLst>
                                      </p:cBhvr>
                                      <p:to>
                                        <p:strVal val="hidden"/>
                                      </p:to>
                                    </p:set>
                                  </p:childTnLst>
                                </p:cTn>
                              </p:par>
                              <p:par>
                                <p:cTn id="205" presetID="1" presetClass="exit" presetSubtype="0" fill="hold" grpId="0" nodeType="withEffect">
                                  <p:stCondLst>
                                    <p:cond delay="0"/>
                                  </p:stCondLst>
                                  <p:childTnLst>
                                    <p:set>
                                      <p:cBhvr>
                                        <p:cTn id="206" dur="1" fill="hold">
                                          <p:stCondLst>
                                            <p:cond delay="0"/>
                                          </p:stCondLst>
                                        </p:cTn>
                                        <p:tgtEl>
                                          <p:spTgt spid="117"/>
                                        </p:tgtEl>
                                        <p:attrNameLst>
                                          <p:attrName>style.visibility</p:attrName>
                                        </p:attrNameLst>
                                      </p:cBhvr>
                                      <p:to>
                                        <p:strVal val="hidden"/>
                                      </p:to>
                                    </p:set>
                                  </p:childTnLst>
                                </p:cTn>
                              </p:par>
                              <p:par>
                                <p:cTn id="207" presetID="1" presetClass="exit"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hidden"/>
                                      </p:to>
                                    </p:set>
                                  </p:childTnLst>
                                </p:cTn>
                              </p:par>
                              <p:par>
                                <p:cTn id="209" presetID="1" presetClass="exit" presetSubtype="0" fill="hold" grpId="0" nodeType="withEffect">
                                  <p:stCondLst>
                                    <p:cond delay="0"/>
                                  </p:stCondLst>
                                  <p:childTnLst>
                                    <p:set>
                                      <p:cBhvr>
                                        <p:cTn id="210" dur="1" fill="hold">
                                          <p:stCondLst>
                                            <p:cond delay="0"/>
                                          </p:stCondLst>
                                        </p:cTn>
                                        <p:tgtEl>
                                          <p:spTgt spid="119"/>
                                        </p:tgtEl>
                                        <p:attrNameLst>
                                          <p:attrName>style.visibility</p:attrName>
                                        </p:attrNameLst>
                                      </p:cBhvr>
                                      <p:to>
                                        <p:strVal val="hidden"/>
                                      </p:to>
                                    </p:set>
                                  </p:childTnLst>
                                </p:cTn>
                              </p:par>
                              <p:par>
                                <p:cTn id="211" presetID="1" presetClass="exit" presetSubtype="0" fill="hold" grpId="0" nodeType="withEffect">
                                  <p:stCondLst>
                                    <p:cond delay="0"/>
                                  </p:stCondLst>
                                  <p:childTnLst>
                                    <p:set>
                                      <p:cBhvr>
                                        <p:cTn id="212" dur="1" fill="hold">
                                          <p:stCondLst>
                                            <p:cond delay="0"/>
                                          </p:stCondLst>
                                        </p:cTn>
                                        <p:tgtEl>
                                          <p:spTgt spid="120"/>
                                        </p:tgtEl>
                                        <p:attrNameLst>
                                          <p:attrName>style.visibility</p:attrName>
                                        </p:attrNameLst>
                                      </p:cBhvr>
                                      <p:to>
                                        <p:strVal val="hidden"/>
                                      </p:to>
                                    </p:set>
                                  </p:childTnLst>
                                </p:cTn>
                              </p:par>
                              <p:par>
                                <p:cTn id="213" presetID="1" presetClass="exit" presetSubtype="0" fill="hold" grpId="0" nodeType="withEffect">
                                  <p:stCondLst>
                                    <p:cond delay="0"/>
                                  </p:stCondLst>
                                  <p:childTnLst>
                                    <p:set>
                                      <p:cBhvr>
                                        <p:cTn id="214" dur="1" fill="hold">
                                          <p:stCondLst>
                                            <p:cond delay="0"/>
                                          </p:stCondLst>
                                        </p:cTn>
                                        <p:tgtEl>
                                          <p:spTgt spid="121"/>
                                        </p:tgtEl>
                                        <p:attrNameLst>
                                          <p:attrName>style.visibility</p:attrName>
                                        </p:attrNameLst>
                                      </p:cBhvr>
                                      <p:to>
                                        <p:strVal val="hidden"/>
                                      </p:to>
                                    </p:set>
                                  </p:childTnLst>
                                </p:cTn>
                              </p:par>
                              <p:par>
                                <p:cTn id="215" presetID="1" presetClass="exit" presetSubtype="0" fill="hold" grpId="0" nodeType="withEffect">
                                  <p:stCondLst>
                                    <p:cond delay="0"/>
                                  </p:stCondLst>
                                  <p:childTnLst>
                                    <p:set>
                                      <p:cBhvr>
                                        <p:cTn id="216" dur="1" fill="hold">
                                          <p:stCondLst>
                                            <p:cond delay="0"/>
                                          </p:stCondLst>
                                        </p:cTn>
                                        <p:tgtEl>
                                          <p:spTgt spid="122"/>
                                        </p:tgtEl>
                                        <p:attrNameLst>
                                          <p:attrName>style.visibility</p:attrName>
                                        </p:attrNameLst>
                                      </p:cBhvr>
                                      <p:to>
                                        <p:strVal val="hidden"/>
                                      </p:to>
                                    </p:set>
                                  </p:childTnLst>
                                </p:cTn>
                              </p:par>
                              <p:par>
                                <p:cTn id="217" presetID="1" presetClass="exit" presetSubtype="0" fill="hold" grpId="0" nodeType="withEffect">
                                  <p:stCondLst>
                                    <p:cond delay="0"/>
                                  </p:stCondLst>
                                  <p:childTnLst>
                                    <p:set>
                                      <p:cBhvr>
                                        <p:cTn id="218" dur="1" fill="hold">
                                          <p:stCondLst>
                                            <p:cond delay="0"/>
                                          </p:stCondLst>
                                        </p:cTn>
                                        <p:tgtEl>
                                          <p:spTgt spid="123"/>
                                        </p:tgtEl>
                                        <p:attrNameLst>
                                          <p:attrName>style.visibility</p:attrName>
                                        </p:attrNameLst>
                                      </p:cBhvr>
                                      <p:to>
                                        <p:strVal val="hidden"/>
                                      </p:to>
                                    </p:set>
                                  </p:childTnLst>
                                </p:cTn>
                              </p:par>
                              <p:par>
                                <p:cTn id="219" presetID="1" presetClass="exit" presetSubtype="0" fill="hold" grpId="0" nodeType="withEffect">
                                  <p:stCondLst>
                                    <p:cond delay="0"/>
                                  </p:stCondLst>
                                  <p:childTnLst>
                                    <p:set>
                                      <p:cBhvr>
                                        <p:cTn id="220" dur="1" fill="hold">
                                          <p:stCondLst>
                                            <p:cond delay="0"/>
                                          </p:stCondLst>
                                        </p:cTn>
                                        <p:tgtEl>
                                          <p:spTgt spid="124"/>
                                        </p:tgtEl>
                                        <p:attrNameLst>
                                          <p:attrName>style.visibility</p:attrName>
                                        </p:attrNameLst>
                                      </p:cBhvr>
                                      <p:to>
                                        <p:strVal val="hidden"/>
                                      </p:to>
                                    </p:set>
                                  </p:childTnLst>
                                </p:cTn>
                              </p:par>
                              <p:par>
                                <p:cTn id="221" presetID="1" presetClass="exit" presetSubtype="0" fill="hold" grpId="0" nodeType="withEffect">
                                  <p:stCondLst>
                                    <p:cond delay="0"/>
                                  </p:stCondLst>
                                  <p:childTnLst>
                                    <p:set>
                                      <p:cBhvr>
                                        <p:cTn id="222" dur="1" fill="hold">
                                          <p:stCondLst>
                                            <p:cond delay="0"/>
                                          </p:stCondLst>
                                        </p:cTn>
                                        <p:tgtEl>
                                          <p:spTgt spid="125"/>
                                        </p:tgtEl>
                                        <p:attrNameLst>
                                          <p:attrName>style.visibility</p:attrName>
                                        </p:attrNameLst>
                                      </p:cBhvr>
                                      <p:to>
                                        <p:strVal val="hidden"/>
                                      </p:to>
                                    </p:set>
                                  </p:childTnLst>
                                </p:cTn>
                              </p:par>
                              <p:par>
                                <p:cTn id="223" presetID="1" presetClass="exit" presetSubtype="0" fill="hold" grpId="0" nodeType="withEffect">
                                  <p:stCondLst>
                                    <p:cond delay="0"/>
                                  </p:stCondLst>
                                  <p:childTnLst>
                                    <p:set>
                                      <p:cBhvr>
                                        <p:cTn id="224" dur="1" fill="hold">
                                          <p:stCondLst>
                                            <p:cond delay="0"/>
                                          </p:stCondLst>
                                        </p:cTn>
                                        <p:tgtEl>
                                          <p:spTgt spid="126"/>
                                        </p:tgtEl>
                                        <p:attrNameLst>
                                          <p:attrName>style.visibility</p:attrName>
                                        </p:attrNameLst>
                                      </p:cBhvr>
                                      <p:to>
                                        <p:strVal val="hidden"/>
                                      </p:to>
                                    </p:set>
                                  </p:childTnLst>
                                </p:cTn>
                              </p:par>
                              <p:par>
                                <p:cTn id="225" presetID="1" presetClass="exit" presetSubtype="0" fill="hold" grpId="0" nodeType="withEffect">
                                  <p:stCondLst>
                                    <p:cond delay="0"/>
                                  </p:stCondLst>
                                  <p:childTnLst>
                                    <p:set>
                                      <p:cBhvr>
                                        <p:cTn id="226" dur="1" fill="hold">
                                          <p:stCondLst>
                                            <p:cond delay="0"/>
                                          </p:stCondLst>
                                        </p:cTn>
                                        <p:tgtEl>
                                          <p:spTgt spid="127"/>
                                        </p:tgtEl>
                                        <p:attrNameLst>
                                          <p:attrName>style.visibility</p:attrName>
                                        </p:attrNameLst>
                                      </p:cBhvr>
                                      <p:to>
                                        <p:strVal val="hidden"/>
                                      </p:to>
                                    </p:set>
                                  </p:childTnLst>
                                </p:cTn>
                              </p:par>
                              <p:par>
                                <p:cTn id="227" presetID="1" presetClass="exit" presetSubtype="0" fill="hold" grpId="0" nodeType="withEffect">
                                  <p:stCondLst>
                                    <p:cond delay="0"/>
                                  </p:stCondLst>
                                  <p:childTnLst>
                                    <p:set>
                                      <p:cBhvr>
                                        <p:cTn id="228" dur="1" fill="hold">
                                          <p:stCondLst>
                                            <p:cond delay="0"/>
                                          </p:stCondLst>
                                        </p:cTn>
                                        <p:tgtEl>
                                          <p:spTgt spid="128"/>
                                        </p:tgtEl>
                                        <p:attrNameLst>
                                          <p:attrName>style.visibility</p:attrName>
                                        </p:attrNameLst>
                                      </p:cBhvr>
                                      <p:to>
                                        <p:strVal val="hidden"/>
                                      </p:to>
                                    </p:set>
                                  </p:childTnLst>
                                </p:cTn>
                              </p:par>
                              <p:par>
                                <p:cTn id="229" presetID="1" presetClass="exit" presetSubtype="0" fill="hold" grpId="0" nodeType="withEffect">
                                  <p:stCondLst>
                                    <p:cond delay="0"/>
                                  </p:stCondLst>
                                  <p:childTnLst>
                                    <p:set>
                                      <p:cBhvr>
                                        <p:cTn id="230" dur="1" fill="hold">
                                          <p:stCondLst>
                                            <p:cond delay="0"/>
                                          </p:stCondLst>
                                        </p:cTn>
                                        <p:tgtEl>
                                          <p:spTgt spid="129"/>
                                        </p:tgtEl>
                                        <p:attrNameLst>
                                          <p:attrName>style.visibility</p:attrName>
                                        </p:attrNameLst>
                                      </p:cBhvr>
                                      <p:to>
                                        <p:strVal val="hidden"/>
                                      </p:to>
                                    </p:set>
                                  </p:childTnLst>
                                </p:cTn>
                              </p:par>
                              <p:par>
                                <p:cTn id="231" presetID="1" presetClass="exit" presetSubtype="0" fill="hold" grpId="0" nodeType="withEffect">
                                  <p:stCondLst>
                                    <p:cond delay="0"/>
                                  </p:stCondLst>
                                  <p:childTnLst>
                                    <p:set>
                                      <p:cBhvr>
                                        <p:cTn id="232" dur="1" fill="hold">
                                          <p:stCondLst>
                                            <p:cond delay="0"/>
                                          </p:stCondLst>
                                        </p:cTn>
                                        <p:tgtEl>
                                          <p:spTgt spid="130"/>
                                        </p:tgtEl>
                                        <p:attrNameLst>
                                          <p:attrName>style.visibility</p:attrName>
                                        </p:attrNameLst>
                                      </p:cBhvr>
                                      <p:to>
                                        <p:strVal val="hidden"/>
                                      </p:to>
                                    </p:set>
                                  </p:childTnLst>
                                </p:cTn>
                              </p:par>
                              <p:par>
                                <p:cTn id="233" presetID="1" presetClass="exit" presetSubtype="0" fill="hold" grpId="0" nodeType="withEffect">
                                  <p:stCondLst>
                                    <p:cond delay="0"/>
                                  </p:stCondLst>
                                  <p:childTnLst>
                                    <p:set>
                                      <p:cBhvr>
                                        <p:cTn id="234" dur="1" fill="hold">
                                          <p:stCondLst>
                                            <p:cond delay="0"/>
                                          </p:stCondLst>
                                        </p:cTn>
                                        <p:tgtEl>
                                          <p:spTgt spid="131"/>
                                        </p:tgtEl>
                                        <p:attrNameLst>
                                          <p:attrName>style.visibility</p:attrName>
                                        </p:attrNameLst>
                                      </p:cBhvr>
                                      <p:to>
                                        <p:strVal val="hidden"/>
                                      </p:to>
                                    </p:set>
                                  </p:childTnLst>
                                </p:cTn>
                              </p:par>
                              <p:par>
                                <p:cTn id="235" presetID="1" presetClass="exit" presetSubtype="0" fill="hold" grpId="0" nodeType="withEffect">
                                  <p:stCondLst>
                                    <p:cond delay="0"/>
                                  </p:stCondLst>
                                  <p:childTnLst>
                                    <p:set>
                                      <p:cBhvr>
                                        <p:cTn id="236" dur="1" fill="hold">
                                          <p:stCondLst>
                                            <p:cond delay="0"/>
                                          </p:stCondLst>
                                        </p:cTn>
                                        <p:tgtEl>
                                          <p:spTgt spid="132"/>
                                        </p:tgtEl>
                                        <p:attrNameLst>
                                          <p:attrName>style.visibility</p:attrName>
                                        </p:attrNameLst>
                                      </p:cBhvr>
                                      <p:to>
                                        <p:strVal val="hidden"/>
                                      </p:to>
                                    </p:set>
                                  </p:childTnLst>
                                </p:cTn>
                              </p:par>
                              <p:par>
                                <p:cTn id="237" presetID="1" presetClass="exit" presetSubtype="0" fill="hold" grpId="0" nodeType="withEffect">
                                  <p:stCondLst>
                                    <p:cond delay="0"/>
                                  </p:stCondLst>
                                  <p:childTnLst>
                                    <p:set>
                                      <p:cBhvr>
                                        <p:cTn id="238" dur="1" fill="hold">
                                          <p:stCondLst>
                                            <p:cond delay="0"/>
                                          </p:stCondLst>
                                        </p:cTn>
                                        <p:tgtEl>
                                          <p:spTgt spid="133"/>
                                        </p:tgtEl>
                                        <p:attrNameLst>
                                          <p:attrName>style.visibility</p:attrName>
                                        </p:attrNameLst>
                                      </p:cBhvr>
                                      <p:to>
                                        <p:strVal val="hidden"/>
                                      </p:to>
                                    </p:set>
                                  </p:childTnLst>
                                </p:cTn>
                              </p:par>
                              <p:par>
                                <p:cTn id="239" presetID="1" presetClass="exit" presetSubtype="0" fill="hold" grpId="0" nodeType="withEffect">
                                  <p:stCondLst>
                                    <p:cond delay="0"/>
                                  </p:stCondLst>
                                  <p:childTnLst>
                                    <p:set>
                                      <p:cBhvr>
                                        <p:cTn id="240" dur="1" fill="hold">
                                          <p:stCondLst>
                                            <p:cond delay="0"/>
                                          </p:stCondLst>
                                        </p:cTn>
                                        <p:tgtEl>
                                          <p:spTgt spid="134"/>
                                        </p:tgtEl>
                                        <p:attrNameLst>
                                          <p:attrName>style.visibility</p:attrName>
                                        </p:attrNameLst>
                                      </p:cBhvr>
                                      <p:to>
                                        <p:strVal val="hidden"/>
                                      </p:to>
                                    </p:set>
                                  </p:childTnLst>
                                </p:cTn>
                              </p:par>
                              <p:par>
                                <p:cTn id="241" presetID="1" presetClass="exit" presetSubtype="0" fill="hold" grpId="0" nodeType="withEffect">
                                  <p:stCondLst>
                                    <p:cond delay="0"/>
                                  </p:stCondLst>
                                  <p:childTnLst>
                                    <p:set>
                                      <p:cBhvr>
                                        <p:cTn id="242" dur="1" fill="hold">
                                          <p:stCondLst>
                                            <p:cond delay="0"/>
                                          </p:stCondLst>
                                        </p:cTn>
                                        <p:tgtEl>
                                          <p:spTgt spid="135"/>
                                        </p:tgtEl>
                                        <p:attrNameLst>
                                          <p:attrName>style.visibility</p:attrName>
                                        </p:attrNameLst>
                                      </p:cBhvr>
                                      <p:to>
                                        <p:strVal val="hidden"/>
                                      </p:to>
                                    </p:set>
                                  </p:childTnLst>
                                </p:cTn>
                              </p:par>
                              <p:par>
                                <p:cTn id="243" presetID="1" presetClass="exit" presetSubtype="0" fill="hold" grpId="0" nodeType="withEffect">
                                  <p:stCondLst>
                                    <p:cond delay="0"/>
                                  </p:stCondLst>
                                  <p:childTnLst>
                                    <p:set>
                                      <p:cBhvr>
                                        <p:cTn id="244" dur="1" fill="hold">
                                          <p:stCondLst>
                                            <p:cond delay="0"/>
                                          </p:stCondLst>
                                        </p:cTn>
                                        <p:tgtEl>
                                          <p:spTgt spid="136"/>
                                        </p:tgtEl>
                                        <p:attrNameLst>
                                          <p:attrName>style.visibility</p:attrName>
                                        </p:attrNameLst>
                                      </p:cBhvr>
                                      <p:to>
                                        <p:strVal val="hidden"/>
                                      </p:to>
                                    </p:set>
                                  </p:childTnLst>
                                </p:cTn>
                              </p:par>
                              <p:par>
                                <p:cTn id="245" presetID="1" presetClass="exit" presetSubtype="0" fill="hold" grpId="0" nodeType="withEffect">
                                  <p:stCondLst>
                                    <p:cond delay="0"/>
                                  </p:stCondLst>
                                  <p:childTnLst>
                                    <p:set>
                                      <p:cBhvr>
                                        <p:cTn id="246" dur="1" fill="hold">
                                          <p:stCondLst>
                                            <p:cond delay="0"/>
                                          </p:stCondLst>
                                        </p:cTn>
                                        <p:tgtEl>
                                          <p:spTgt spid="137"/>
                                        </p:tgtEl>
                                        <p:attrNameLst>
                                          <p:attrName>style.visibility</p:attrName>
                                        </p:attrNameLst>
                                      </p:cBhvr>
                                      <p:to>
                                        <p:strVal val="hidden"/>
                                      </p:to>
                                    </p:set>
                                  </p:childTnLst>
                                </p:cTn>
                              </p:par>
                              <p:par>
                                <p:cTn id="247" presetID="16" presetClass="entr" presetSubtype="21" fill="hold" grpId="1" nodeType="withEffect">
                                  <p:stCondLst>
                                    <p:cond delay="0"/>
                                  </p:stCondLst>
                                  <p:childTnLst>
                                    <p:set>
                                      <p:cBhvr>
                                        <p:cTn id="248" dur="1" fill="hold">
                                          <p:stCondLst>
                                            <p:cond delay="0"/>
                                          </p:stCondLst>
                                        </p:cTn>
                                        <p:tgtEl>
                                          <p:spTgt spid="20"/>
                                        </p:tgtEl>
                                        <p:attrNameLst>
                                          <p:attrName>style.visibility</p:attrName>
                                        </p:attrNameLst>
                                      </p:cBhvr>
                                      <p:to>
                                        <p:strVal val="visible"/>
                                      </p:to>
                                    </p:set>
                                    <p:animEffect transition="in" filter="barn(inVertical)">
                                      <p:cBhvr>
                                        <p:cTn id="249" dur="500"/>
                                        <p:tgtEl>
                                          <p:spTgt spid="2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grpId="0" nodeType="clickEffect">
                                  <p:stCondLst>
                                    <p:cond delay="0"/>
                                  </p:stCondLst>
                                  <p:childTnLst>
                                    <p:set>
                                      <p:cBhvr>
                                        <p:cTn id="253" dur="1" fill="hold">
                                          <p:stCondLst>
                                            <p:cond delay="0"/>
                                          </p:stCondLst>
                                        </p:cTn>
                                        <p:tgtEl>
                                          <p:spTgt spid="21"/>
                                        </p:tgtEl>
                                        <p:attrNameLst>
                                          <p:attrName>style.visibility</p:attrName>
                                        </p:attrNameLst>
                                      </p:cBhvr>
                                      <p:to>
                                        <p:strVal val="visible"/>
                                      </p:to>
                                    </p:set>
                                    <p:animEffect transition="in" filter="wipe(down)">
                                      <p:cBhvr>
                                        <p:cTn id="254" dur="500"/>
                                        <p:tgtEl>
                                          <p:spTgt spid="21"/>
                                        </p:tgtEl>
                                      </p:cBhvr>
                                    </p:animEffect>
                                  </p:childTnLst>
                                </p:cTn>
                              </p:par>
                              <p:par>
                                <p:cTn id="255" presetID="22" presetClass="entr" presetSubtype="4" fill="hold" grpId="0" nodeType="withEffect">
                                  <p:stCondLst>
                                    <p:cond delay="0"/>
                                  </p:stCondLst>
                                  <p:childTnLst>
                                    <p:set>
                                      <p:cBhvr>
                                        <p:cTn id="256" dur="1" fill="hold">
                                          <p:stCondLst>
                                            <p:cond delay="0"/>
                                          </p:stCondLst>
                                        </p:cTn>
                                        <p:tgtEl>
                                          <p:spTgt spid="12"/>
                                        </p:tgtEl>
                                        <p:attrNameLst>
                                          <p:attrName>style.visibility</p:attrName>
                                        </p:attrNameLst>
                                      </p:cBhvr>
                                      <p:to>
                                        <p:strVal val="visible"/>
                                      </p:to>
                                    </p:set>
                                    <p:animEffect transition="in" filter="wipe(down)">
                                      <p:cBhvr>
                                        <p:cTn id="257" dur="500"/>
                                        <p:tgtEl>
                                          <p:spTgt spid="12"/>
                                        </p:tgtEl>
                                      </p:cBhvr>
                                    </p:animEffect>
                                  </p:childTnLst>
                                </p:cTn>
                              </p:par>
                              <p:par>
                                <p:cTn id="258" presetID="22" presetClass="entr" presetSubtype="4" fill="hold" grpId="0" nodeType="withEffect">
                                  <p:stCondLst>
                                    <p:cond delay="0"/>
                                  </p:stCondLst>
                                  <p:childTnLst>
                                    <p:set>
                                      <p:cBhvr>
                                        <p:cTn id="259" dur="1" fill="hold">
                                          <p:stCondLst>
                                            <p:cond delay="0"/>
                                          </p:stCondLst>
                                        </p:cTn>
                                        <p:tgtEl>
                                          <p:spTgt spid="13"/>
                                        </p:tgtEl>
                                        <p:attrNameLst>
                                          <p:attrName>style.visibility</p:attrName>
                                        </p:attrNameLst>
                                      </p:cBhvr>
                                      <p:to>
                                        <p:strVal val="visible"/>
                                      </p:to>
                                    </p:set>
                                    <p:animEffect transition="in" filter="wipe(down)">
                                      <p:cBhvr>
                                        <p:cTn id="260" dur="500"/>
                                        <p:tgtEl>
                                          <p:spTgt spid="13"/>
                                        </p:tgtEl>
                                      </p:cBhvr>
                                    </p:animEffect>
                                  </p:childTnLst>
                                </p:cTn>
                              </p:par>
                              <p:par>
                                <p:cTn id="261" presetID="22" presetClass="entr" presetSubtype="4" fill="hold" grpId="0" nodeType="withEffect">
                                  <p:stCondLst>
                                    <p:cond delay="0"/>
                                  </p:stCondLst>
                                  <p:childTnLst>
                                    <p:set>
                                      <p:cBhvr>
                                        <p:cTn id="262" dur="1" fill="hold">
                                          <p:stCondLst>
                                            <p:cond delay="0"/>
                                          </p:stCondLst>
                                        </p:cTn>
                                        <p:tgtEl>
                                          <p:spTgt spid="14"/>
                                        </p:tgtEl>
                                        <p:attrNameLst>
                                          <p:attrName>style.visibility</p:attrName>
                                        </p:attrNameLst>
                                      </p:cBhvr>
                                      <p:to>
                                        <p:strVal val="visible"/>
                                      </p:to>
                                    </p:set>
                                    <p:animEffect transition="in" filter="wipe(down)">
                                      <p:cBhvr>
                                        <p:cTn id="263" dur="500"/>
                                        <p:tgtEl>
                                          <p:spTgt spid="14"/>
                                        </p:tgtEl>
                                      </p:cBhvr>
                                    </p:animEffect>
                                  </p:childTnLst>
                                </p:cTn>
                              </p:par>
                              <p:par>
                                <p:cTn id="264" presetID="22" presetClass="entr" presetSubtype="4" fill="hold" grpId="0" nodeType="withEffect">
                                  <p:stCondLst>
                                    <p:cond delay="0"/>
                                  </p:stCondLst>
                                  <p:childTnLst>
                                    <p:set>
                                      <p:cBhvr>
                                        <p:cTn id="265" dur="1" fill="hold">
                                          <p:stCondLst>
                                            <p:cond delay="0"/>
                                          </p:stCondLst>
                                        </p:cTn>
                                        <p:tgtEl>
                                          <p:spTgt spid="15"/>
                                        </p:tgtEl>
                                        <p:attrNameLst>
                                          <p:attrName>style.visibility</p:attrName>
                                        </p:attrNameLst>
                                      </p:cBhvr>
                                      <p:to>
                                        <p:strVal val="visible"/>
                                      </p:to>
                                    </p:set>
                                    <p:animEffect transition="in" filter="wipe(down)">
                                      <p:cBhvr>
                                        <p:cTn id="266" dur="500"/>
                                        <p:tgtEl>
                                          <p:spTgt spid="15"/>
                                        </p:tgtEl>
                                      </p:cBhvr>
                                    </p:animEffect>
                                  </p:childTnLst>
                                </p:cTn>
                              </p:par>
                            </p:childTnLst>
                          </p:cTn>
                        </p:par>
                      </p:childTnLst>
                    </p:cTn>
                  </p:par>
                  <p:par>
                    <p:cTn id="267" fill="hold">
                      <p:stCondLst>
                        <p:cond delay="indefinite"/>
                      </p:stCondLst>
                      <p:childTnLst>
                        <p:par>
                          <p:cTn id="268" fill="hold">
                            <p:stCondLst>
                              <p:cond delay="0"/>
                            </p:stCondLst>
                            <p:childTnLst>
                              <p:par>
                                <p:cTn id="269" presetID="27" presetClass="emph" presetSubtype="0" fill="remove" grpId="1" nodeType="clickEffect">
                                  <p:stCondLst>
                                    <p:cond delay="0"/>
                                  </p:stCondLst>
                                  <p:childTnLst>
                                    <p:animClr clrSpc="rgb" dir="cw">
                                      <p:cBhvr override="childStyle">
                                        <p:cTn id="270" dur="250" autoRev="1" fill="remove"/>
                                        <p:tgtEl>
                                          <p:spTgt spid="21"/>
                                        </p:tgtEl>
                                        <p:attrNameLst>
                                          <p:attrName>style.color</p:attrName>
                                        </p:attrNameLst>
                                      </p:cBhvr>
                                      <p:to>
                                        <a:schemeClr val="bg1"/>
                                      </p:to>
                                    </p:animClr>
                                    <p:animClr clrSpc="rgb" dir="cw">
                                      <p:cBhvr>
                                        <p:cTn id="271" dur="250" autoRev="1" fill="remove"/>
                                        <p:tgtEl>
                                          <p:spTgt spid="21"/>
                                        </p:tgtEl>
                                        <p:attrNameLst>
                                          <p:attrName>fillcolor</p:attrName>
                                        </p:attrNameLst>
                                      </p:cBhvr>
                                      <p:to>
                                        <a:schemeClr val="bg1"/>
                                      </p:to>
                                    </p:animClr>
                                    <p:set>
                                      <p:cBhvr>
                                        <p:cTn id="272" dur="250" autoRev="1" fill="remove"/>
                                        <p:tgtEl>
                                          <p:spTgt spid="21"/>
                                        </p:tgtEl>
                                        <p:attrNameLst>
                                          <p:attrName>fill.type</p:attrName>
                                        </p:attrNameLst>
                                      </p:cBhvr>
                                      <p:to>
                                        <p:strVal val="solid"/>
                                      </p:to>
                                    </p:set>
                                    <p:set>
                                      <p:cBhvr>
                                        <p:cTn id="273" dur="250" autoRev="1" fill="remove"/>
                                        <p:tgtEl>
                                          <p:spTgt spid="21"/>
                                        </p:tgtEl>
                                        <p:attrNameLst>
                                          <p:attrName>fill.on</p:attrName>
                                        </p:attrNameLst>
                                      </p:cBhvr>
                                      <p:to>
                                        <p:strVal val="true"/>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grpId="1" nodeType="clickEffect">
                                  <p:stCondLst>
                                    <p:cond delay="0"/>
                                  </p:stCondLst>
                                  <p:childTnLst>
                                    <p:set>
                                      <p:cBhvr>
                                        <p:cTn id="277" dur="1" fill="hold">
                                          <p:stCondLst>
                                            <p:cond delay="0"/>
                                          </p:stCondLst>
                                        </p:cTn>
                                        <p:tgtEl>
                                          <p:spTgt spid="16"/>
                                        </p:tgtEl>
                                        <p:attrNameLst>
                                          <p:attrName>style.visibility</p:attrName>
                                        </p:attrNameLst>
                                      </p:cBhvr>
                                      <p:to>
                                        <p:strVal val="visible"/>
                                      </p:to>
                                    </p:set>
                                    <p:animEffect transition="in" filter="wipe(down)">
                                      <p:cBhvr>
                                        <p:cTn id="278" dur="500"/>
                                        <p:tgtEl>
                                          <p:spTgt spid="16"/>
                                        </p:tgtEl>
                                      </p:cBhvr>
                                    </p:animEffect>
                                  </p:childTnLst>
                                </p:cTn>
                              </p:par>
                            </p:childTnLst>
                          </p:cTn>
                        </p:par>
                      </p:childTnLst>
                    </p:cTn>
                  </p:par>
                  <p:par>
                    <p:cTn id="279" fill="hold">
                      <p:stCondLst>
                        <p:cond delay="indefinite"/>
                      </p:stCondLst>
                      <p:childTnLst>
                        <p:par>
                          <p:cTn id="280" fill="hold">
                            <p:stCondLst>
                              <p:cond delay="0"/>
                            </p:stCondLst>
                            <p:childTnLst>
                              <p:par>
                                <p:cTn id="281" presetID="27" presetClass="emph" presetSubtype="0" fill="remove" grpId="1" nodeType="clickEffect">
                                  <p:stCondLst>
                                    <p:cond delay="0"/>
                                  </p:stCondLst>
                                  <p:childTnLst>
                                    <p:animClr clrSpc="rgb" dir="cw">
                                      <p:cBhvr override="childStyle">
                                        <p:cTn id="282" dur="250" autoRev="1" fill="remove"/>
                                        <p:tgtEl>
                                          <p:spTgt spid="12"/>
                                        </p:tgtEl>
                                        <p:attrNameLst>
                                          <p:attrName>style.color</p:attrName>
                                        </p:attrNameLst>
                                      </p:cBhvr>
                                      <p:to>
                                        <a:schemeClr val="bg1"/>
                                      </p:to>
                                    </p:animClr>
                                    <p:animClr clrSpc="rgb" dir="cw">
                                      <p:cBhvr>
                                        <p:cTn id="283" dur="250" autoRev="1" fill="remove"/>
                                        <p:tgtEl>
                                          <p:spTgt spid="12"/>
                                        </p:tgtEl>
                                        <p:attrNameLst>
                                          <p:attrName>fillcolor</p:attrName>
                                        </p:attrNameLst>
                                      </p:cBhvr>
                                      <p:to>
                                        <a:schemeClr val="bg1"/>
                                      </p:to>
                                    </p:animClr>
                                    <p:set>
                                      <p:cBhvr>
                                        <p:cTn id="284" dur="250" autoRev="1" fill="remove"/>
                                        <p:tgtEl>
                                          <p:spTgt spid="12"/>
                                        </p:tgtEl>
                                        <p:attrNameLst>
                                          <p:attrName>fill.type</p:attrName>
                                        </p:attrNameLst>
                                      </p:cBhvr>
                                      <p:to>
                                        <p:strVal val="solid"/>
                                      </p:to>
                                    </p:set>
                                    <p:set>
                                      <p:cBhvr>
                                        <p:cTn id="285" dur="250" autoRev="1" fill="remove"/>
                                        <p:tgtEl>
                                          <p:spTgt spid="12"/>
                                        </p:tgtEl>
                                        <p:attrNameLst>
                                          <p:attrName>fill.on</p:attrName>
                                        </p:attrNameLst>
                                      </p:cBhvr>
                                      <p:to>
                                        <p:strVal val="true"/>
                                      </p:to>
                                    </p:set>
                                  </p:childTnLst>
                                </p:cTn>
                              </p:par>
                            </p:childTnLst>
                          </p:cTn>
                        </p:par>
                      </p:childTnLst>
                    </p:cTn>
                  </p:par>
                  <p:par>
                    <p:cTn id="286" fill="hold">
                      <p:stCondLst>
                        <p:cond delay="indefinite"/>
                      </p:stCondLst>
                      <p:childTnLst>
                        <p:par>
                          <p:cTn id="287" fill="hold">
                            <p:stCondLst>
                              <p:cond delay="0"/>
                            </p:stCondLst>
                            <p:childTnLst>
                              <p:par>
                                <p:cTn id="288" presetID="22" presetClass="entr" presetSubtype="4" fill="hold" grpId="1" nodeType="clickEffect">
                                  <p:stCondLst>
                                    <p:cond delay="0"/>
                                  </p:stCondLst>
                                  <p:childTnLst>
                                    <p:set>
                                      <p:cBhvr>
                                        <p:cTn id="289" dur="1" fill="hold">
                                          <p:stCondLst>
                                            <p:cond delay="0"/>
                                          </p:stCondLst>
                                        </p:cTn>
                                        <p:tgtEl>
                                          <p:spTgt spid="17"/>
                                        </p:tgtEl>
                                        <p:attrNameLst>
                                          <p:attrName>style.visibility</p:attrName>
                                        </p:attrNameLst>
                                      </p:cBhvr>
                                      <p:to>
                                        <p:strVal val="visible"/>
                                      </p:to>
                                    </p:set>
                                    <p:animEffect transition="in" filter="wipe(down)">
                                      <p:cBhvr>
                                        <p:cTn id="290" dur="500"/>
                                        <p:tgtEl>
                                          <p:spTgt spid="17"/>
                                        </p:tgtEl>
                                      </p:cBhvr>
                                    </p:animEffect>
                                  </p:childTnLst>
                                </p:cTn>
                              </p:par>
                            </p:childTnLst>
                          </p:cTn>
                        </p:par>
                      </p:childTnLst>
                    </p:cTn>
                  </p:par>
                  <p:par>
                    <p:cTn id="291" fill="hold">
                      <p:stCondLst>
                        <p:cond delay="indefinite"/>
                      </p:stCondLst>
                      <p:childTnLst>
                        <p:par>
                          <p:cTn id="292" fill="hold">
                            <p:stCondLst>
                              <p:cond delay="0"/>
                            </p:stCondLst>
                            <p:childTnLst>
                              <p:par>
                                <p:cTn id="293" presetID="27" presetClass="emph" presetSubtype="0" fill="remove" grpId="1" nodeType="clickEffect">
                                  <p:stCondLst>
                                    <p:cond delay="0"/>
                                  </p:stCondLst>
                                  <p:childTnLst>
                                    <p:animClr clrSpc="rgb" dir="cw">
                                      <p:cBhvr override="childStyle">
                                        <p:cTn id="294" dur="250" autoRev="1" fill="remove"/>
                                        <p:tgtEl>
                                          <p:spTgt spid="13"/>
                                        </p:tgtEl>
                                        <p:attrNameLst>
                                          <p:attrName>style.color</p:attrName>
                                        </p:attrNameLst>
                                      </p:cBhvr>
                                      <p:to>
                                        <a:schemeClr val="bg1"/>
                                      </p:to>
                                    </p:animClr>
                                    <p:animClr clrSpc="rgb" dir="cw">
                                      <p:cBhvr>
                                        <p:cTn id="295" dur="250" autoRev="1" fill="remove"/>
                                        <p:tgtEl>
                                          <p:spTgt spid="13"/>
                                        </p:tgtEl>
                                        <p:attrNameLst>
                                          <p:attrName>fillcolor</p:attrName>
                                        </p:attrNameLst>
                                      </p:cBhvr>
                                      <p:to>
                                        <a:schemeClr val="bg1"/>
                                      </p:to>
                                    </p:animClr>
                                    <p:set>
                                      <p:cBhvr>
                                        <p:cTn id="296" dur="250" autoRev="1" fill="remove"/>
                                        <p:tgtEl>
                                          <p:spTgt spid="13"/>
                                        </p:tgtEl>
                                        <p:attrNameLst>
                                          <p:attrName>fill.type</p:attrName>
                                        </p:attrNameLst>
                                      </p:cBhvr>
                                      <p:to>
                                        <p:strVal val="solid"/>
                                      </p:to>
                                    </p:set>
                                    <p:set>
                                      <p:cBhvr>
                                        <p:cTn id="297" dur="250" autoRev="1" fill="remove"/>
                                        <p:tgtEl>
                                          <p:spTgt spid="13"/>
                                        </p:tgtEl>
                                        <p:attrNameLst>
                                          <p:attrName>fill.on</p:attrName>
                                        </p:attrNameLst>
                                      </p:cBhvr>
                                      <p:to>
                                        <p:strVal val="true"/>
                                      </p:to>
                                    </p:set>
                                  </p:childTnLst>
                                </p:cTn>
                              </p:par>
                            </p:childTnLst>
                          </p:cTn>
                        </p:par>
                      </p:childTnLst>
                    </p:cTn>
                  </p:par>
                  <p:par>
                    <p:cTn id="298" fill="hold">
                      <p:stCondLst>
                        <p:cond delay="indefinite"/>
                      </p:stCondLst>
                      <p:childTnLst>
                        <p:par>
                          <p:cTn id="299" fill="hold">
                            <p:stCondLst>
                              <p:cond delay="0"/>
                            </p:stCondLst>
                            <p:childTnLst>
                              <p:par>
                                <p:cTn id="300" presetID="22" presetClass="entr" presetSubtype="4" fill="hold" grpId="1" nodeType="clickEffect">
                                  <p:stCondLst>
                                    <p:cond delay="0"/>
                                  </p:stCondLst>
                                  <p:childTnLst>
                                    <p:set>
                                      <p:cBhvr>
                                        <p:cTn id="301" dur="1" fill="hold">
                                          <p:stCondLst>
                                            <p:cond delay="0"/>
                                          </p:stCondLst>
                                        </p:cTn>
                                        <p:tgtEl>
                                          <p:spTgt spid="18"/>
                                        </p:tgtEl>
                                        <p:attrNameLst>
                                          <p:attrName>style.visibility</p:attrName>
                                        </p:attrNameLst>
                                      </p:cBhvr>
                                      <p:to>
                                        <p:strVal val="visible"/>
                                      </p:to>
                                    </p:set>
                                    <p:animEffect transition="in" filter="wipe(down)">
                                      <p:cBhvr>
                                        <p:cTn id="302" dur="500"/>
                                        <p:tgtEl>
                                          <p:spTgt spid="18"/>
                                        </p:tgtEl>
                                      </p:cBhvr>
                                    </p:animEffect>
                                  </p:childTnLst>
                                </p:cTn>
                              </p:par>
                            </p:childTnLst>
                          </p:cTn>
                        </p:par>
                      </p:childTnLst>
                    </p:cTn>
                  </p:par>
                  <p:par>
                    <p:cTn id="303" fill="hold">
                      <p:stCondLst>
                        <p:cond delay="indefinite"/>
                      </p:stCondLst>
                      <p:childTnLst>
                        <p:par>
                          <p:cTn id="304" fill="hold">
                            <p:stCondLst>
                              <p:cond delay="0"/>
                            </p:stCondLst>
                            <p:childTnLst>
                              <p:par>
                                <p:cTn id="305" presetID="27" presetClass="emph" presetSubtype="0" fill="remove" grpId="1" nodeType="clickEffect">
                                  <p:stCondLst>
                                    <p:cond delay="0"/>
                                  </p:stCondLst>
                                  <p:childTnLst>
                                    <p:animClr clrSpc="rgb" dir="cw">
                                      <p:cBhvr override="childStyle">
                                        <p:cTn id="306" dur="250" autoRev="1" fill="remove"/>
                                        <p:tgtEl>
                                          <p:spTgt spid="14"/>
                                        </p:tgtEl>
                                        <p:attrNameLst>
                                          <p:attrName>style.color</p:attrName>
                                        </p:attrNameLst>
                                      </p:cBhvr>
                                      <p:to>
                                        <a:schemeClr val="bg1"/>
                                      </p:to>
                                    </p:animClr>
                                    <p:animClr clrSpc="rgb" dir="cw">
                                      <p:cBhvr>
                                        <p:cTn id="307" dur="250" autoRev="1" fill="remove"/>
                                        <p:tgtEl>
                                          <p:spTgt spid="14"/>
                                        </p:tgtEl>
                                        <p:attrNameLst>
                                          <p:attrName>fillcolor</p:attrName>
                                        </p:attrNameLst>
                                      </p:cBhvr>
                                      <p:to>
                                        <a:schemeClr val="bg1"/>
                                      </p:to>
                                    </p:animClr>
                                    <p:set>
                                      <p:cBhvr>
                                        <p:cTn id="308" dur="250" autoRev="1" fill="remove"/>
                                        <p:tgtEl>
                                          <p:spTgt spid="14"/>
                                        </p:tgtEl>
                                        <p:attrNameLst>
                                          <p:attrName>fill.type</p:attrName>
                                        </p:attrNameLst>
                                      </p:cBhvr>
                                      <p:to>
                                        <p:strVal val="solid"/>
                                      </p:to>
                                    </p:set>
                                    <p:set>
                                      <p:cBhvr>
                                        <p:cTn id="309" dur="250" autoRev="1" fill="remove"/>
                                        <p:tgtEl>
                                          <p:spTgt spid="14"/>
                                        </p:tgtEl>
                                        <p:attrNameLst>
                                          <p:attrName>fill.on</p:attrName>
                                        </p:attrNameLst>
                                      </p:cBhvr>
                                      <p:to>
                                        <p:strVal val="true"/>
                                      </p:to>
                                    </p:set>
                                  </p:childTnLst>
                                </p:cTn>
                              </p:par>
                            </p:childTnLst>
                          </p:cTn>
                        </p:par>
                      </p:childTnLst>
                    </p:cTn>
                  </p:par>
                  <p:par>
                    <p:cTn id="310" fill="hold">
                      <p:stCondLst>
                        <p:cond delay="indefinite"/>
                      </p:stCondLst>
                      <p:childTnLst>
                        <p:par>
                          <p:cTn id="311" fill="hold">
                            <p:stCondLst>
                              <p:cond delay="0"/>
                            </p:stCondLst>
                            <p:childTnLst>
                              <p:par>
                                <p:cTn id="312" presetID="22" presetClass="entr" presetSubtype="4" fill="hold" grpId="1" nodeType="clickEffect">
                                  <p:stCondLst>
                                    <p:cond delay="0"/>
                                  </p:stCondLst>
                                  <p:childTnLst>
                                    <p:set>
                                      <p:cBhvr>
                                        <p:cTn id="313" dur="1" fill="hold">
                                          <p:stCondLst>
                                            <p:cond delay="0"/>
                                          </p:stCondLst>
                                        </p:cTn>
                                        <p:tgtEl>
                                          <p:spTgt spid="19"/>
                                        </p:tgtEl>
                                        <p:attrNameLst>
                                          <p:attrName>style.visibility</p:attrName>
                                        </p:attrNameLst>
                                      </p:cBhvr>
                                      <p:to>
                                        <p:strVal val="visible"/>
                                      </p:to>
                                    </p:set>
                                    <p:animEffect transition="in" filter="wipe(down)">
                                      <p:cBhvr>
                                        <p:cTn id="314" dur="500"/>
                                        <p:tgtEl>
                                          <p:spTgt spid="19"/>
                                        </p:tgtEl>
                                      </p:cBhvr>
                                    </p:animEffect>
                                  </p:childTnLst>
                                </p:cTn>
                              </p:par>
                            </p:childTnLst>
                          </p:cTn>
                        </p:par>
                      </p:childTnLst>
                    </p:cTn>
                  </p:par>
                  <p:par>
                    <p:cTn id="315" fill="hold">
                      <p:stCondLst>
                        <p:cond delay="indefinite"/>
                      </p:stCondLst>
                      <p:childTnLst>
                        <p:par>
                          <p:cTn id="316" fill="hold">
                            <p:stCondLst>
                              <p:cond delay="0"/>
                            </p:stCondLst>
                            <p:childTnLst>
                              <p:par>
                                <p:cTn id="317" presetID="27" presetClass="emph" presetSubtype="0" fill="remove" grpId="1" nodeType="clickEffect">
                                  <p:stCondLst>
                                    <p:cond delay="0"/>
                                  </p:stCondLst>
                                  <p:childTnLst>
                                    <p:animClr clrSpc="rgb" dir="cw">
                                      <p:cBhvr override="childStyle">
                                        <p:cTn id="318" dur="250" autoRev="1" fill="remove"/>
                                        <p:tgtEl>
                                          <p:spTgt spid="15"/>
                                        </p:tgtEl>
                                        <p:attrNameLst>
                                          <p:attrName>style.color</p:attrName>
                                        </p:attrNameLst>
                                      </p:cBhvr>
                                      <p:to>
                                        <a:schemeClr val="bg1"/>
                                      </p:to>
                                    </p:animClr>
                                    <p:animClr clrSpc="rgb" dir="cw">
                                      <p:cBhvr>
                                        <p:cTn id="319" dur="250" autoRev="1" fill="remove"/>
                                        <p:tgtEl>
                                          <p:spTgt spid="15"/>
                                        </p:tgtEl>
                                        <p:attrNameLst>
                                          <p:attrName>fillcolor</p:attrName>
                                        </p:attrNameLst>
                                      </p:cBhvr>
                                      <p:to>
                                        <a:schemeClr val="bg1"/>
                                      </p:to>
                                    </p:animClr>
                                    <p:set>
                                      <p:cBhvr>
                                        <p:cTn id="320" dur="250" autoRev="1" fill="remove"/>
                                        <p:tgtEl>
                                          <p:spTgt spid="15"/>
                                        </p:tgtEl>
                                        <p:attrNameLst>
                                          <p:attrName>fill.type</p:attrName>
                                        </p:attrNameLst>
                                      </p:cBhvr>
                                      <p:to>
                                        <p:strVal val="solid"/>
                                      </p:to>
                                    </p:set>
                                    <p:set>
                                      <p:cBhvr>
                                        <p:cTn id="321" dur="250" autoRev="1" fill="remove"/>
                                        <p:tgtEl>
                                          <p:spTgt spid="15"/>
                                        </p:tgtEl>
                                        <p:attrNameLst>
                                          <p:attrName>fill.on</p:attrName>
                                        </p:attrNameLst>
                                      </p:cBhvr>
                                      <p:to>
                                        <p:strVal val="true"/>
                                      </p:to>
                                    </p:set>
                                  </p:childTnLst>
                                </p:cTn>
                              </p:par>
                            </p:childTnLst>
                          </p:cTn>
                        </p:par>
                      </p:childTnLst>
                    </p:cTn>
                  </p:par>
                  <p:par>
                    <p:cTn id="322" fill="hold">
                      <p:stCondLst>
                        <p:cond delay="indefinite"/>
                      </p:stCondLst>
                      <p:childTnLst>
                        <p:par>
                          <p:cTn id="323" fill="hold">
                            <p:stCondLst>
                              <p:cond delay="0"/>
                            </p:stCondLst>
                            <p:childTnLst>
                              <p:par>
                                <p:cTn id="324" presetID="1" presetClass="exit" presetSubtype="0" fill="hold" grpId="2" nodeType="clickEffect">
                                  <p:stCondLst>
                                    <p:cond delay="0"/>
                                  </p:stCondLst>
                                  <p:childTnLst>
                                    <p:set>
                                      <p:cBhvr>
                                        <p:cTn id="325" dur="1" fill="hold">
                                          <p:stCondLst>
                                            <p:cond delay="0"/>
                                          </p:stCondLst>
                                        </p:cTn>
                                        <p:tgtEl>
                                          <p:spTgt spid="16"/>
                                        </p:tgtEl>
                                        <p:attrNameLst>
                                          <p:attrName>style.visibility</p:attrName>
                                        </p:attrNameLst>
                                      </p:cBhvr>
                                      <p:to>
                                        <p:strVal val="hidden"/>
                                      </p:to>
                                    </p:set>
                                  </p:childTnLst>
                                </p:cTn>
                              </p:par>
                              <p:par>
                                <p:cTn id="326" presetID="1" presetClass="exit" presetSubtype="0" fill="hold" grpId="2" nodeType="withEffect">
                                  <p:stCondLst>
                                    <p:cond delay="0"/>
                                  </p:stCondLst>
                                  <p:childTnLst>
                                    <p:set>
                                      <p:cBhvr>
                                        <p:cTn id="327" dur="1" fill="hold">
                                          <p:stCondLst>
                                            <p:cond delay="0"/>
                                          </p:stCondLst>
                                        </p:cTn>
                                        <p:tgtEl>
                                          <p:spTgt spid="17"/>
                                        </p:tgtEl>
                                        <p:attrNameLst>
                                          <p:attrName>style.visibility</p:attrName>
                                        </p:attrNameLst>
                                      </p:cBhvr>
                                      <p:to>
                                        <p:strVal val="hidden"/>
                                      </p:to>
                                    </p:set>
                                  </p:childTnLst>
                                </p:cTn>
                              </p:par>
                              <p:par>
                                <p:cTn id="328" presetID="1" presetClass="exit" presetSubtype="0" fill="hold" grpId="2" nodeType="withEffect">
                                  <p:stCondLst>
                                    <p:cond delay="0"/>
                                  </p:stCondLst>
                                  <p:childTnLst>
                                    <p:set>
                                      <p:cBhvr>
                                        <p:cTn id="329" dur="1" fill="hold">
                                          <p:stCondLst>
                                            <p:cond delay="0"/>
                                          </p:stCondLst>
                                        </p:cTn>
                                        <p:tgtEl>
                                          <p:spTgt spid="18"/>
                                        </p:tgtEl>
                                        <p:attrNameLst>
                                          <p:attrName>style.visibility</p:attrName>
                                        </p:attrNameLst>
                                      </p:cBhvr>
                                      <p:to>
                                        <p:strVal val="hidden"/>
                                      </p:to>
                                    </p:set>
                                  </p:childTnLst>
                                </p:cTn>
                              </p:par>
                              <p:par>
                                <p:cTn id="330" presetID="1" presetClass="exit" presetSubtype="0" fill="hold" grpId="2" nodeType="withEffect">
                                  <p:stCondLst>
                                    <p:cond delay="0"/>
                                  </p:stCondLst>
                                  <p:childTnLst>
                                    <p:set>
                                      <p:cBhvr>
                                        <p:cTn id="331" dur="1" fill="hold">
                                          <p:stCondLst>
                                            <p:cond delay="0"/>
                                          </p:stCondLst>
                                        </p:cTn>
                                        <p:tgtEl>
                                          <p:spTgt spid="19"/>
                                        </p:tgtEl>
                                        <p:attrNameLst>
                                          <p:attrName>style.visibility</p:attrName>
                                        </p:attrNameLst>
                                      </p:cBhvr>
                                      <p:to>
                                        <p:strVal val="hidden"/>
                                      </p:to>
                                    </p:set>
                                  </p:childTnLst>
                                </p:cTn>
                              </p:par>
                              <p:par>
                                <p:cTn id="332" presetID="1" presetClass="exit" presetSubtype="0" fill="hold" grpId="2" nodeType="withEffect">
                                  <p:stCondLst>
                                    <p:cond delay="0"/>
                                  </p:stCondLst>
                                  <p:childTnLst>
                                    <p:set>
                                      <p:cBhvr>
                                        <p:cTn id="333" dur="1" fill="hold">
                                          <p:stCondLst>
                                            <p:cond delay="0"/>
                                          </p:stCondLst>
                                        </p:cTn>
                                        <p:tgtEl>
                                          <p:spTgt spid="21"/>
                                        </p:tgtEl>
                                        <p:attrNameLst>
                                          <p:attrName>style.visibility</p:attrName>
                                        </p:attrNameLst>
                                      </p:cBhvr>
                                      <p:to>
                                        <p:strVal val="hidden"/>
                                      </p:to>
                                    </p:set>
                                  </p:childTnLst>
                                </p:cTn>
                              </p:par>
                              <p:par>
                                <p:cTn id="334" presetID="1" presetClass="exit" presetSubtype="0" fill="hold" grpId="2" nodeType="withEffect">
                                  <p:stCondLst>
                                    <p:cond delay="0"/>
                                  </p:stCondLst>
                                  <p:childTnLst>
                                    <p:set>
                                      <p:cBhvr>
                                        <p:cTn id="335" dur="1" fill="hold">
                                          <p:stCondLst>
                                            <p:cond delay="0"/>
                                          </p:stCondLst>
                                        </p:cTn>
                                        <p:tgtEl>
                                          <p:spTgt spid="12"/>
                                        </p:tgtEl>
                                        <p:attrNameLst>
                                          <p:attrName>style.visibility</p:attrName>
                                        </p:attrNameLst>
                                      </p:cBhvr>
                                      <p:to>
                                        <p:strVal val="hidden"/>
                                      </p:to>
                                    </p:set>
                                  </p:childTnLst>
                                </p:cTn>
                              </p:par>
                              <p:par>
                                <p:cTn id="336" presetID="1" presetClass="exit" presetSubtype="0" fill="hold" grpId="2" nodeType="withEffect">
                                  <p:stCondLst>
                                    <p:cond delay="0"/>
                                  </p:stCondLst>
                                  <p:childTnLst>
                                    <p:set>
                                      <p:cBhvr>
                                        <p:cTn id="337" dur="1" fill="hold">
                                          <p:stCondLst>
                                            <p:cond delay="0"/>
                                          </p:stCondLst>
                                        </p:cTn>
                                        <p:tgtEl>
                                          <p:spTgt spid="13"/>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14"/>
                                        </p:tgtEl>
                                        <p:attrNameLst>
                                          <p:attrName>style.visibility</p:attrName>
                                        </p:attrNameLst>
                                      </p:cBhvr>
                                      <p:to>
                                        <p:strVal val="hidden"/>
                                      </p:to>
                                    </p:set>
                                  </p:childTnLst>
                                </p:cTn>
                              </p:par>
                              <p:par>
                                <p:cTn id="340" presetID="10" presetClass="exit" presetSubtype="0" fill="hold" grpId="2" nodeType="withEffect">
                                  <p:stCondLst>
                                    <p:cond delay="0"/>
                                  </p:stCondLst>
                                  <p:childTnLst>
                                    <p:animEffect transition="out" filter="fade">
                                      <p:cBhvr>
                                        <p:cTn id="341" dur="500"/>
                                        <p:tgtEl>
                                          <p:spTgt spid="20"/>
                                        </p:tgtEl>
                                      </p:cBhvr>
                                    </p:animEffect>
                                    <p:set>
                                      <p:cBhvr>
                                        <p:cTn id="342" dur="1" fill="hold">
                                          <p:stCondLst>
                                            <p:cond delay="499"/>
                                          </p:stCondLst>
                                        </p:cTn>
                                        <p:tgtEl>
                                          <p:spTgt spid="20"/>
                                        </p:tgtEl>
                                        <p:attrNameLst>
                                          <p:attrName>style.visibility</p:attrName>
                                        </p:attrNameLst>
                                      </p:cBhvr>
                                      <p:to>
                                        <p:strVal val="hidden"/>
                                      </p:to>
                                    </p:set>
                                  </p:childTnLst>
                                </p:cTn>
                              </p:par>
                              <p:par>
                                <p:cTn id="343" presetID="64" presetClass="path" presetSubtype="0" accel="50000" decel="50000" fill="hold" grpId="2" nodeType="withEffect">
                                  <p:stCondLst>
                                    <p:cond delay="0"/>
                                  </p:stCondLst>
                                  <p:childTnLst>
                                    <p:animMotion origin="layout" path="M -1.94444E-6 -2.95628E-6 L -1.94444E-6 -0.47212 " pathEditMode="relative" rAng="0" ptsTypes="AA">
                                      <p:cBhvr>
                                        <p:cTn id="344" dur="2000" fill="hold"/>
                                        <p:tgtEl>
                                          <p:spTgt spid="15"/>
                                        </p:tgtEl>
                                        <p:attrNameLst>
                                          <p:attrName>ppt_x</p:attrName>
                                          <p:attrName>ppt_y</p:attrName>
                                        </p:attrNameLst>
                                      </p:cBhvr>
                                      <p:rCtr x="0" y="-23618"/>
                                    </p:animMotion>
                                  </p:childTnLst>
                                </p:cTn>
                              </p:par>
                            </p:childTnLst>
                          </p:cTn>
                        </p:par>
                      </p:childTnLst>
                    </p:cTn>
                  </p:par>
                  <p:par>
                    <p:cTn id="345" fill="hold">
                      <p:stCondLst>
                        <p:cond delay="indefinite"/>
                      </p:stCondLst>
                      <p:childTnLst>
                        <p:par>
                          <p:cTn id="346" fill="hold">
                            <p:stCondLst>
                              <p:cond delay="0"/>
                            </p:stCondLst>
                            <p:childTnLst>
                              <p:par>
                                <p:cTn id="347" presetID="2" presetClass="entr" presetSubtype="4" fill="hold" grpId="1" nodeType="clickEffect">
                                  <p:stCondLst>
                                    <p:cond delay="0"/>
                                  </p:stCondLst>
                                  <p:childTnLst>
                                    <p:set>
                                      <p:cBhvr>
                                        <p:cTn id="348" dur="1" fill="hold">
                                          <p:stCondLst>
                                            <p:cond delay="0"/>
                                          </p:stCondLst>
                                        </p:cTn>
                                        <p:tgtEl>
                                          <p:spTgt spid="23"/>
                                        </p:tgtEl>
                                        <p:attrNameLst>
                                          <p:attrName>style.visibility</p:attrName>
                                        </p:attrNameLst>
                                      </p:cBhvr>
                                      <p:to>
                                        <p:strVal val="visible"/>
                                      </p:to>
                                    </p:set>
                                    <p:anim calcmode="lin" valueType="num">
                                      <p:cBhvr additive="base">
                                        <p:cTn id="349" dur="500" fill="hold"/>
                                        <p:tgtEl>
                                          <p:spTgt spid="23"/>
                                        </p:tgtEl>
                                        <p:attrNameLst>
                                          <p:attrName>ppt_x</p:attrName>
                                        </p:attrNameLst>
                                      </p:cBhvr>
                                      <p:tavLst>
                                        <p:tav tm="0">
                                          <p:val>
                                            <p:strVal val="#ppt_x"/>
                                          </p:val>
                                        </p:tav>
                                        <p:tav tm="100000">
                                          <p:val>
                                            <p:strVal val="#ppt_x"/>
                                          </p:val>
                                        </p:tav>
                                      </p:tavLst>
                                    </p:anim>
                                    <p:anim calcmode="lin" valueType="num">
                                      <p:cBhvr additive="base">
                                        <p:cTn id="350" dur="500" fill="hold"/>
                                        <p:tgtEl>
                                          <p:spTgt spid="23"/>
                                        </p:tgtEl>
                                        <p:attrNameLst>
                                          <p:attrName>ppt_y</p:attrName>
                                        </p:attrNameLst>
                                      </p:cBhvr>
                                      <p:tavLst>
                                        <p:tav tm="0">
                                          <p:val>
                                            <p:strVal val="1+#ppt_h/2"/>
                                          </p:val>
                                        </p:tav>
                                        <p:tav tm="100000">
                                          <p:val>
                                            <p:strVal val="#ppt_y"/>
                                          </p:val>
                                        </p:tav>
                                      </p:tavLst>
                                    </p:anim>
                                  </p:childTnLst>
                                </p:cTn>
                              </p:par>
                              <p:par>
                                <p:cTn id="351" presetID="2" presetClass="entr" presetSubtype="4" fill="hold" grpId="1" nodeType="withEffect">
                                  <p:stCondLst>
                                    <p:cond delay="0"/>
                                  </p:stCondLst>
                                  <p:childTnLst>
                                    <p:set>
                                      <p:cBhvr>
                                        <p:cTn id="352" dur="1" fill="hold">
                                          <p:stCondLst>
                                            <p:cond delay="0"/>
                                          </p:stCondLst>
                                        </p:cTn>
                                        <p:tgtEl>
                                          <p:spTgt spid="24"/>
                                        </p:tgtEl>
                                        <p:attrNameLst>
                                          <p:attrName>style.visibility</p:attrName>
                                        </p:attrNameLst>
                                      </p:cBhvr>
                                      <p:to>
                                        <p:strVal val="visible"/>
                                      </p:to>
                                    </p:set>
                                    <p:anim calcmode="lin" valueType="num">
                                      <p:cBhvr additive="base">
                                        <p:cTn id="353" dur="500" fill="hold"/>
                                        <p:tgtEl>
                                          <p:spTgt spid="24"/>
                                        </p:tgtEl>
                                        <p:attrNameLst>
                                          <p:attrName>ppt_x</p:attrName>
                                        </p:attrNameLst>
                                      </p:cBhvr>
                                      <p:tavLst>
                                        <p:tav tm="0">
                                          <p:val>
                                            <p:strVal val="#ppt_x"/>
                                          </p:val>
                                        </p:tav>
                                        <p:tav tm="100000">
                                          <p:val>
                                            <p:strVal val="#ppt_x"/>
                                          </p:val>
                                        </p:tav>
                                      </p:tavLst>
                                    </p:anim>
                                    <p:anim calcmode="lin" valueType="num">
                                      <p:cBhvr additive="base">
                                        <p:cTn id="354" dur="500" fill="hold"/>
                                        <p:tgtEl>
                                          <p:spTgt spid="24"/>
                                        </p:tgtEl>
                                        <p:attrNameLst>
                                          <p:attrName>ppt_y</p:attrName>
                                        </p:attrNameLst>
                                      </p:cBhvr>
                                      <p:tavLst>
                                        <p:tav tm="0">
                                          <p:val>
                                            <p:strVal val="1+#ppt_h/2"/>
                                          </p:val>
                                        </p:tav>
                                        <p:tav tm="100000">
                                          <p:val>
                                            <p:strVal val="#ppt_y"/>
                                          </p:val>
                                        </p:tav>
                                      </p:tavLst>
                                    </p:anim>
                                  </p:childTnLst>
                                </p:cTn>
                              </p:par>
                              <p:par>
                                <p:cTn id="355" presetID="2" presetClass="entr" presetSubtype="4" fill="hold" grpId="1" nodeType="withEffect">
                                  <p:stCondLst>
                                    <p:cond delay="0"/>
                                  </p:stCondLst>
                                  <p:childTnLst>
                                    <p:set>
                                      <p:cBhvr>
                                        <p:cTn id="356" dur="1" fill="hold">
                                          <p:stCondLst>
                                            <p:cond delay="0"/>
                                          </p:stCondLst>
                                        </p:cTn>
                                        <p:tgtEl>
                                          <p:spTgt spid="25"/>
                                        </p:tgtEl>
                                        <p:attrNameLst>
                                          <p:attrName>style.visibility</p:attrName>
                                        </p:attrNameLst>
                                      </p:cBhvr>
                                      <p:to>
                                        <p:strVal val="visible"/>
                                      </p:to>
                                    </p:set>
                                    <p:anim calcmode="lin" valueType="num">
                                      <p:cBhvr additive="base">
                                        <p:cTn id="357" dur="500" fill="hold"/>
                                        <p:tgtEl>
                                          <p:spTgt spid="25"/>
                                        </p:tgtEl>
                                        <p:attrNameLst>
                                          <p:attrName>ppt_x</p:attrName>
                                        </p:attrNameLst>
                                      </p:cBhvr>
                                      <p:tavLst>
                                        <p:tav tm="0">
                                          <p:val>
                                            <p:strVal val="#ppt_x"/>
                                          </p:val>
                                        </p:tav>
                                        <p:tav tm="100000">
                                          <p:val>
                                            <p:strVal val="#ppt_x"/>
                                          </p:val>
                                        </p:tav>
                                      </p:tavLst>
                                    </p:anim>
                                    <p:anim calcmode="lin" valueType="num">
                                      <p:cBhvr additive="base">
                                        <p:cTn id="358" dur="500" fill="hold"/>
                                        <p:tgtEl>
                                          <p:spTgt spid="25"/>
                                        </p:tgtEl>
                                        <p:attrNameLst>
                                          <p:attrName>ppt_y</p:attrName>
                                        </p:attrNameLst>
                                      </p:cBhvr>
                                      <p:tavLst>
                                        <p:tav tm="0">
                                          <p:val>
                                            <p:strVal val="1+#ppt_h/2"/>
                                          </p:val>
                                        </p:tav>
                                        <p:tav tm="100000">
                                          <p:val>
                                            <p:strVal val="#ppt_y"/>
                                          </p:val>
                                        </p:tav>
                                      </p:tavLst>
                                    </p:anim>
                                  </p:childTnLst>
                                </p:cTn>
                              </p:par>
                              <p:par>
                                <p:cTn id="359" presetID="2" presetClass="entr" presetSubtype="4" fill="hold" grpId="1" nodeType="withEffect">
                                  <p:stCondLst>
                                    <p:cond delay="0"/>
                                  </p:stCondLst>
                                  <p:childTnLst>
                                    <p:set>
                                      <p:cBhvr>
                                        <p:cTn id="360" dur="1" fill="hold">
                                          <p:stCondLst>
                                            <p:cond delay="0"/>
                                          </p:stCondLst>
                                        </p:cTn>
                                        <p:tgtEl>
                                          <p:spTgt spid="26"/>
                                        </p:tgtEl>
                                        <p:attrNameLst>
                                          <p:attrName>style.visibility</p:attrName>
                                        </p:attrNameLst>
                                      </p:cBhvr>
                                      <p:to>
                                        <p:strVal val="visible"/>
                                      </p:to>
                                    </p:set>
                                    <p:anim calcmode="lin" valueType="num">
                                      <p:cBhvr additive="base">
                                        <p:cTn id="361" dur="500" fill="hold"/>
                                        <p:tgtEl>
                                          <p:spTgt spid="26"/>
                                        </p:tgtEl>
                                        <p:attrNameLst>
                                          <p:attrName>ppt_x</p:attrName>
                                        </p:attrNameLst>
                                      </p:cBhvr>
                                      <p:tavLst>
                                        <p:tav tm="0">
                                          <p:val>
                                            <p:strVal val="#ppt_x"/>
                                          </p:val>
                                        </p:tav>
                                        <p:tav tm="100000">
                                          <p:val>
                                            <p:strVal val="#ppt_x"/>
                                          </p:val>
                                        </p:tav>
                                      </p:tavLst>
                                    </p:anim>
                                    <p:anim calcmode="lin" valueType="num">
                                      <p:cBhvr additive="base">
                                        <p:cTn id="362" dur="500" fill="hold"/>
                                        <p:tgtEl>
                                          <p:spTgt spid="26"/>
                                        </p:tgtEl>
                                        <p:attrNameLst>
                                          <p:attrName>ppt_y</p:attrName>
                                        </p:attrNameLst>
                                      </p:cBhvr>
                                      <p:tavLst>
                                        <p:tav tm="0">
                                          <p:val>
                                            <p:strVal val="1+#ppt_h/2"/>
                                          </p:val>
                                        </p:tav>
                                        <p:tav tm="100000">
                                          <p:val>
                                            <p:strVal val="#ppt_y"/>
                                          </p:val>
                                        </p:tav>
                                      </p:tavLst>
                                    </p:anim>
                                  </p:childTnLst>
                                </p:cTn>
                              </p:par>
                              <p:par>
                                <p:cTn id="363" presetID="2" presetClass="entr" presetSubtype="4" fill="hold" grpId="1" nodeType="withEffect">
                                  <p:stCondLst>
                                    <p:cond delay="0"/>
                                  </p:stCondLst>
                                  <p:childTnLst>
                                    <p:set>
                                      <p:cBhvr>
                                        <p:cTn id="364" dur="1" fill="hold">
                                          <p:stCondLst>
                                            <p:cond delay="0"/>
                                          </p:stCondLst>
                                        </p:cTn>
                                        <p:tgtEl>
                                          <p:spTgt spid="68"/>
                                        </p:tgtEl>
                                        <p:attrNameLst>
                                          <p:attrName>style.visibility</p:attrName>
                                        </p:attrNameLst>
                                      </p:cBhvr>
                                      <p:to>
                                        <p:strVal val="visible"/>
                                      </p:to>
                                    </p:set>
                                    <p:anim calcmode="lin" valueType="num">
                                      <p:cBhvr additive="base">
                                        <p:cTn id="365" dur="500" fill="hold"/>
                                        <p:tgtEl>
                                          <p:spTgt spid="68"/>
                                        </p:tgtEl>
                                        <p:attrNameLst>
                                          <p:attrName>ppt_x</p:attrName>
                                        </p:attrNameLst>
                                      </p:cBhvr>
                                      <p:tavLst>
                                        <p:tav tm="0">
                                          <p:val>
                                            <p:strVal val="#ppt_x"/>
                                          </p:val>
                                        </p:tav>
                                        <p:tav tm="100000">
                                          <p:val>
                                            <p:strVal val="#ppt_x"/>
                                          </p:val>
                                        </p:tav>
                                      </p:tavLst>
                                    </p:anim>
                                    <p:anim calcmode="lin" valueType="num">
                                      <p:cBhvr additive="base">
                                        <p:cTn id="366" dur="500" fill="hold"/>
                                        <p:tgtEl>
                                          <p:spTgt spid="68"/>
                                        </p:tgtEl>
                                        <p:attrNameLst>
                                          <p:attrName>ppt_y</p:attrName>
                                        </p:attrNameLst>
                                      </p:cBhvr>
                                      <p:tavLst>
                                        <p:tav tm="0">
                                          <p:val>
                                            <p:strVal val="1+#ppt_h/2"/>
                                          </p:val>
                                        </p:tav>
                                        <p:tav tm="100000">
                                          <p:val>
                                            <p:strVal val="#ppt_y"/>
                                          </p:val>
                                        </p:tav>
                                      </p:tavLst>
                                    </p:anim>
                                  </p:childTnLst>
                                </p:cTn>
                              </p:par>
                              <p:par>
                                <p:cTn id="367" presetID="2" presetClass="entr" presetSubtype="4" fill="hold" grpId="1" nodeType="withEffect">
                                  <p:stCondLst>
                                    <p:cond delay="0"/>
                                  </p:stCondLst>
                                  <p:childTnLst>
                                    <p:set>
                                      <p:cBhvr>
                                        <p:cTn id="368" dur="1" fill="hold">
                                          <p:stCondLst>
                                            <p:cond delay="0"/>
                                          </p:stCondLst>
                                        </p:cTn>
                                        <p:tgtEl>
                                          <p:spTgt spid="69"/>
                                        </p:tgtEl>
                                        <p:attrNameLst>
                                          <p:attrName>style.visibility</p:attrName>
                                        </p:attrNameLst>
                                      </p:cBhvr>
                                      <p:to>
                                        <p:strVal val="visible"/>
                                      </p:to>
                                    </p:set>
                                    <p:anim calcmode="lin" valueType="num">
                                      <p:cBhvr additive="base">
                                        <p:cTn id="369" dur="500" fill="hold"/>
                                        <p:tgtEl>
                                          <p:spTgt spid="69"/>
                                        </p:tgtEl>
                                        <p:attrNameLst>
                                          <p:attrName>ppt_x</p:attrName>
                                        </p:attrNameLst>
                                      </p:cBhvr>
                                      <p:tavLst>
                                        <p:tav tm="0">
                                          <p:val>
                                            <p:strVal val="#ppt_x"/>
                                          </p:val>
                                        </p:tav>
                                        <p:tav tm="100000">
                                          <p:val>
                                            <p:strVal val="#ppt_x"/>
                                          </p:val>
                                        </p:tav>
                                      </p:tavLst>
                                    </p:anim>
                                    <p:anim calcmode="lin" valueType="num">
                                      <p:cBhvr additive="base">
                                        <p:cTn id="370" dur="500" fill="hold"/>
                                        <p:tgtEl>
                                          <p:spTgt spid="69"/>
                                        </p:tgtEl>
                                        <p:attrNameLst>
                                          <p:attrName>ppt_y</p:attrName>
                                        </p:attrNameLst>
                                      </p:cBhvr>
                                      <p:tavLst>
                                        <p:tav tm="0">
                                          <p:val>
                                            <p:strVal val="1+#ppt_h/2"/>
                                          </p:val>
                                        </p:tav>
                                        <p:tav tm="100000">
                                          <p:val>
                                            <p:strVal val="#ppt_y"/>
                                          </p:val>
                                        </p:tav>
                                      </p:tavLst>
                                    </p:anim>
                                  </p:childTnLst>
                                </p:cTn>
                              </p:par>
                              <p:par>
                                <p:cTn id="371" presetID="2" presetClass="entr" presetSubtype="4" fill="hold" grpId="1" nodeType="withEffect">
                                  <p:stCondLst>
                                    <p:cond delay="0"/>
                                  </p:stCondLst>
                                  <p:childTnLst>
                                    <p:set>
                                      <p:cBhvr>
                                        <p:cTn id="372" dur="1" fill="hold">
                                          <p:stCondLst>
                                            <p:cond delay="0"/>
                                          </p:stCondLst>
                                        </p:cTn>
                                        <p:tgtEl>
                                          <p:spTgt spid="72"/>
                                        </p:tgtEl>
                                        <p:attrNameLst>
                                          <p:attrName>style.visibility</p:attrName>
                                        </p:attrNameLst>
                                      </p:cBhvr>
                                      <p:to>
                                        <p:strVal val="visible"/>
                                      </p:to>
                                    </p:set>
                                    <p:anim calcmode="lin" valueType="num">
                                      <p:cBhvr additive="base">
                                        <p:cTn id="373" dur="500" fill="hold"/>
                                        <p:tgtEl>
                                          <p:spTgt spid="72"/>
                                        </p:tgtEl>
                                        <p:attrNameLst>
                                          <p:attrName>ppt_x</p:attrName>
                                        </p:attrNameLst>
                                      </p:cBhvr>
                                      <p:tavLst>
                                        <p:tav tm="0">
                                          <p:val>
                                            <p:strVal val="#ppt_x"/>
                                          </p:val>
                                        </p:tav>
                                        <p:tav tm="100000">
                                          <p:val>
                                            <p:strVal val="#ppt_x"/>
                                          </p:val>
                                        </p:tav>
                                      </p:tavLst>
                                    </p:anim>
                                    <p:anim calcmode="lin" valueType="num">
                                      <p:cBhvr additive="base">
                                        <p:cTn id="374" dur="500" fill="hold"/>
                                        <p:tgtEl>
                                          <p:spTgt spid="72"/>
                                        </p:tgtEl>
                                        <p:attrNameLst>
                                          <p:attrName>ppt_y</p:attrName>
                                        </p:attrNameLst>
                                      </p:cBhvr>
                                      <p:tavLst>
                                        <p:tav tm="0">
                                          <p:val>
                                            <p:strVal val="1+#ppt_h/2"/>
                                          </p:val>
                                        </p:tav>
                                        <p:tav tm="100000">
                                          <p:val>
                                            <p:strVal val="#ppt_y"/>
                                          </p:val>
                                        </p:tav>
                                      </p:tavLst>
                                    </p:anim>
                                  </p:childTnLst>
                                </p:cTn>
                              </p:par>
                              <p:par>
                                <p:cTn id="375" presetID="2" presetClass="entr" presetSubtype="4" fill="hold" grpId="1" nodeType="withEffect">
                                  <p:stCondLst>
                                    <p:cond delay="0"/>
                                  </p:stCondLst>
                                  <p:childTnLst>
                                    <p:set>
                                      <p:cBhvr>
                                        <p:cTn id="376" dur="1" fill="hold">
                                          <p:stCondLst>
                                            <p:cond delay="0"/>
                                          </p:stCondLst>
                                        </p:cTn>
                                        <p:tgtEl>
                                          <p:spTgt spid="73"/>
                                        </p:tgtEl>
                                        <p:attrNameLst>
                                          <p:attrName>style.visibility</p:attrName>
                                        </p:attrNameLst>
                                      </p:cBhvr>
                                      <p:to>
                                        <p:strVal val="visible"/>
                                      </p:to>
                                    </p:set>
                                    <p:anim calcmode="lin" valueType="num">
                                      <p:cBhvr additive="base">
                                        <p:cTn id="377" dur="500" fill="hold"/>
                                        <p:tgtEl>
                                          <p:spTgt spid="73"/>
                                        </p:tgtEl>
                                        <p:attrNameLst>
                                          <p:attrName>ppt_x</p:attrName>
                                        </p:attrNameLst>
                                      </p:cBhvr>
                                      <p:tavLst>
                                        <p:tav tm="0">
                                          <p:val>
                                            <p:strVal val="#ppt_x"/>
                                          </p:val>
                                        </p:tav>
                                        <p:tav tm="100000">
                                          <p:val>
                                            <p:strVal val="#ppt_x"/>
                                          </p:val>
                                        </p:tav>
                                      </p:tavLst>
                                    </p:anim>
                                    <p:anim calcmode="lin" valueType="num">
                                      <p:cBhvr additive="base">
                                        <p:cTn id="378" dur="500" fill="hold"/>
                                        <p:tgtEl>
                                          <p:spTgt spid="73"/>
                                        </p:tgtEl>
                                        <p:attrNameLst>
                                          <p:attrName>ppt_y</p:attrName>
                                        </p:attrNameLst>
                                      </p:cBhvr>
                                      <p:tavLst>
                                        <p:tav tm="0">
                                          <p:val>
                                            <p:strVal val="1+#ppt_h/2"/>
                                          </p:val>
                                        </p:tav>
                                        <p:tav tm="100000">
                                          <p:val>
                                            <p:strVal val="#ppt_y"/>
                                          </p:val>
                                        </p:tav>
                                      </p:tavLst>
                                    </p:anim>
                                  </p:childTnLst>
                                </p:cTn>
                              </p:par>
                              <p:par>
                                <p:cTn id="379" presetID="2" presetClass="entr" presetSubtype="4" fill="hold" grpId="1" nodeType="withEffect">
                                  <p:stCondLst>
                                    <p:cond delay="0"/>
                                  </p:stCondLst>
                                  <p:childTnLst>
                                    <p:set>
                                      <p:cBhvr>
                                        <p:cTn id="380" dur="1" fill="hold">
                                          <p:stCondLst>
                                            <p:cond delay="0"/>
                                          </p:stCondLst>
                                        </p:cTn>
                                        <p:tgtEl>
                                          <p:spTgt spid="75"/>
                                        </p:tgtEl>
                                        <p:attrNameLst>
                                          <p:attrName>style.visibility</p:attrName>
                                        </p:attrNameLst>
                                      </p:cBhvr>
                                      <p:to>
                                        <p:strVal val="visible"/>
                                      </p:to>
                                    </p:set>
                                    <p:anim calcmode="lin" valueType="num">
                                      <p:cBhvr additive="base">
                                        <p:cTn id="381" dur="500" fill="hold"/>
                                        <p:tgtEl>
                                          <p:spTgt spid="75"/>
                                        </p:tgtEl>
                                        <p:attrNameLst>
                                          <p:attrName>ppt_x</p:attrName>
                                        </p:attrNameLst>
                                      </p:cBhvr>
                                      <p:tavLst>
                                        <p:tav tm="0">
                                          <p:val>
                                            <p:strVal val="#ppt_x"/>
                                          </p:val>
                                        </p:tav>
                                        <p:tav tm="100000">
                                          <p:val>
                                            <p:strVal val="#ppt_x"/>
                                          </p:val>
                                        </p:tav>
                                      </p:tavLst>
                                    </p:anim>
                                    <p:anim calcmode="lin" valueType="num">
                                      <p:cBhvr additive="base">
                                        <p:cTn id="382" dur="500" fill="hold"/>
                                        <p:tgtEl>
                                          <p:spTgt spid="75"/>
                                        </p:tgtEl>
                                        <p:attrNameLst>
                                          <p:attrName>ppt_y</p:attrName>
                                        </p:attrNameLst>
                                      </p:cBhvr>
                                      <p:tavLst>
                                        <p:tav tm="0">
                                          <p:val>
                                            <p:strVal val="1+#ppt_h/2"/>
                                          </p:val>
                                        </p:tav>
                                        <p:tav tm="100000">
                                          <p:val>
                                            <p:strVal val="#ppt_y"/>
                                          </p:val>
                                        </p:tav>
                                      </p:tavLst>
                                    </p:anim>
                                  </p:childTnLst>
                                </p:cTn>
                              </p:par>
                              <p:par>
                                <p:cTn id="383" presetID="2" presetClass="entr" presetSubtype="4" fill="hold" grpId="1" nodeType="withEffect">
                                  <p:stCondLst>
                                    <p:cond delay="0"/>
                                  </p:stCondLst>
                                  <p:childTnLst>
                                    <p:set>
                                      <p:cBhvr>
                                        <p:cTn id="384" dur="1" fill="hold">
                                          <p:stCondLst>
                                            <p:cond delay="0"/>
                                          </p:stCondLst>
                                        </p:cTn>
                                        <p:tgtEl>
                                          <p:spTgt spid="76"/>
                                        </p:tgtEl>
                                        <p:attrNameLst>
                                          <p:attrName>style.visibility</p:attrName>
                                        </p:attrNameLst>
                                      </p:cBhvr>
                                      <p:to>
                                        <p:strVal val="visible"/>
                                      </p:to>
                                    </p:set>
                                    <p:anim calcmode="lin" valueType="num">
                                      <p:cBhvr additive="base">
                                        <p:cTn id="385" dur="500" fill="hold"/>
                                        <p:tgtEl>
                                          <p:spTgt spid="76"/>
                                        </p:tgtEl>
                                        <p:attrNameLst>
                                          <p:attrName>ppt_x</p:attrName>
                                        </p:attrNameLst>
                                      </p:cBhvr>
                                      <p:tavLst>
                                        <p:tav tm="0">
                                          <p:val>
                                            <p:strVal val="#ppt_x"/>
                                          </p:val>
                                        </p:tav>
                                        <p:tav tm="100000">
                                          <p:val>
                                            <p:strVal val="#ppt_x"/>
                                          </p:val>
                                        </p:tav>
                                      </p:tavLst>
                                    </p:anim>
                                    <p:anim calcmode="lin" valueType="num">
                                      <p:cBhvr additive="base">
                                        <p:cTn id="386" dur="500" fill="hold"/>
                                        <p:tgtEl>
                                          <p:spTgt spid="76"/>
                                        </p:tgtEl>
                                        <p:attrNameLst>
                                          <p:attrName>ppt_y</p:attrName>
                                        </p:attrNameLst>
                                      </p:cBhvr>
                                      <p:tavLst>
                                        <p:tav tm="0">
                                          <p:val>
                                            <p:strVal val="1+#ppt_h/2"/>
                                          </p:val>
                                        </p:tav>
                                        <p:tav tm="100000">
                                          <p:val>
                                            <p:strVal val="#ppt_y"/>
                                          </p:val>
                                        </p:tav>
                                      </p:tavLst>
                                    </p:anim>
                                  </p:childTnLst>
                                </p:cTn>
                              </p:par>
                              <p:par>
                                <p:cTn id="387" presetID="2" presetClass="entr" presetSubtype="4" fill="hold" grpId="1" nodeType="withEffect">
                                  <p:stCondLst>
                                    <p:cond delay="0"/>
                                  </p:stCondLst>
                                  <p:childTnLst>
                                    <p:set>
                                      <p:cBhvr>
                                        <p:cTn id="388" dur="1" fill="hold">
                                          <p:stCondLst>
                                            <p:cond delay="0"/>
                                          </p:stCondLst>
                                        </p:cTn>
                                        <p:tgtEl>
                                          <p:spTgt spid="77"/>
                                        </p:tgtEl>
                                        <p:attrNameLst>
                                          <p:attrName>style.visibility</p:attrName>
                                        </p:attrNameLst>
                                      </p:cBhvr>
                                      <p:to>
                                        <p:strVal val="visible"/>
                                      </p:to>
                                    </p:set>
                                    <p:anim calcmode="lin" valueType="num">
                                      <p:cBhvr additive="base">
                                        <p:cTn id="389" dur="500" fill="hold"/>
                                        <p:tgtEl>
                                          <p:spTgt spid="77"/>
                                        </p:tgtEl>
                                        <p:attrNameLst>
                                          <p:attrName>ppt_x</p:attrName>
                                        </p:attrNameLst>
                                      </p:cBhvr>
                                      <p:tavLst>
                                        <p:tav tm="0">
                                          <p:val>
                                            <p:strVal val="#ppt_x"/>
                                          </p:val>
                                        </p:tav>
                                        <p:tav tm="100000">
                                          <p:val>
                                            <p:strVal val="#ppt_x"/>
                                          </p:val>
                                        </p:tav>
                                      </p:tavLst>
                                    </p:anim>
                                    <p:anim calcmode="lin" valueType="num">
                                      <p:cBhvr additive="base">
                                        <p:cTn id="390" dur="500" fill="hold"/>
                                        <p:tgtEl>
                                          <p:spTgt spid="77"/>
                                        </p:tgtEl>
                                        <p:attrNameLst>
                                          <p:attrName>ppt_y</p:attrName>
                                        </p:attrNameLst>
                                      </p:cBhvr>
                                      <p:tavLst>
                                        <p:tav tm="0">
                                          <p:val>
                                            <p:strVal val="1+#ppt_h/2"/>
                                          </p:val>
                                        </p:tav>
                                        <p:tav tm="100000">
                                          <p:val>
                                            <p:strVal val="#ppt_y"/>
                                          </p:val>
                                        </p:tav>
                                      </p:tavLst>
                                    </p:anim>
                                  </p:childTnLst>
                                </p:cTn>
                              </p:par>
                              <p:par>
                                <p:cTn id="391" presetID="2" presetClass="entr" presetSubtype="4" fill="hold" grpId="1" nodeType="withEffect">
                                  <p:stCondLst>
                                    <p:cond delay="0"/>
                                  </p:stCondLst>
                                  <p:childTnLst>
                                    <p:set>
                                      <p:cBhvr>
                                        <p:cTn id="392" dur="1" fill="hold">
                                          <p:stCondLst>
                                            <p:cond delay="0"/>
                                          </p:stCondLst>
                                        </p:cTn>
                                        <p:tgtEl>
                                          <p:spTgt spid="78"/>
                                        </p:tgtEl>
                                        <p:attrNameLst>
                                          <p:attrName>style.visibility</p:attrName>
                                        </p:attrNameLst>
                                      </p:cBhvr>
                                      <p:to>
                                        <p:strVal val="visible"/>
                                      </p:to>
                                    </p:set>
                                    <p:anim calcmode="lin" valueType="num">
                                      <p:cBhvr additive="base">
                                        <p:cTn id="393" dur="500" fill="hold"/>
                                        <p:tgtEl>
                                          <p:spTgt spid="78"/>
                                        </p:tgtEl>
                                        <p:attrNameLst>
                                          <p:attrName>ppt_x</p:attrName>
                                        </p:attrNameLst>
                                      </p:cBhvr>
                                      <p:tavLst>
                                        <p:tav tm="0">
                                          <p:val>
                                            <p:strVal val="#ppt_x"/>
                                          </p:val>
                                        </p:tav>
                                        <p:tav tm="100000">
                                          <p:val>
                                            <p:strVal val="#ppt_x"/>
                                          </p:val>
                                        </p:tav>
                                      </p:tavLst>
                                    </p:anim>
                                    <p:anim calcmode="lin" valueType="num">
                                      <p:cBhvr additive="base">
                                        <p:cTn id="394" dur="500" fill="hold"/>
                                        <p:tgtEl>
                                          <p:spTgt spid="78"/>
                                        </p:tgtEl>
                                        <p:attrNameLst>
                                          <p:attrName>ppt_y</p:attrName>
                                        </p:attrNameLst>
                                      </p:cBhvr>
                                      <p:tavLst>
                                        <p:tav tm="0">
                                          <p:val>
                                            <p:strVal val="1+#ppt_h/2"/>
                                          </p:val>
                                        </p:tav>
                                        <p:tav tm="100000">
                                          <p:val>
                                            <p:strVal val="#ppt_y"/>
                                          </p:val>
                                        </p:tav>
                                      </p:tavLst>
                                    </p:anim>
                                  </p:childTnLst>
                                </p:cTn>
                              </p:par>
                              <p:par>
                                <p:cTn id="395" presetID="2" presetClass="entr" presetSubtype="4" fill="hold" grpId="1" nodeType="withEffect">
                                  <p:stCondLst>
                                    <p:cond delay="0"/>
                                  </p:stCondLst>
                                  <p:childTnLst>
                                    <p:set>
                                      <p:cBhvr>
                                        <p:cTn id="396" dur="1" fill="hold">
                                          <p:stCondLst>
                                            <p:cond delay="0"/>
                                          </p:stCondLst>
                                        </p:cTn>
                                        <p:tgtEl>
                                          <p:spTgt spid="88"/>
                                        </p:tgtEl>
                                        <p:attrNameLst>
                                          <p:attrName>style.visibility</p:attrName>
                                        </p:attrNameLst>
                                      </p:cBhvr>
                                      <p:to>
                                        <p:strVal val="visible"/>
                                      </p:to>
                                    </p:set>
                                    <p:anim calcmode="lin" valueType="num">
                                      <p:cBhvr additive="base">
                                        <p:cTn id="397" dur="500" fill="hold"/>
                                        <p:tgtEl>
                                          <p:spTgt spid="88"/>
                                        </p:tgtEl>
                                        <p:attrNameLst>
                                          <p:attrName>ppt_x</p:attrName>
                                        </p:attrNameLst>
                                      </p:cBhvr>
                                      <p:tavLst>
                                        <p:tav tm="0">
                                          <p:val>
                                            <p:strVal val="#ppt_x"/>
                                          </p:val>
                                        </p:tav>
                                        <p:tav tm="100000">
                                          <p:val>
                                            <p:strVal val="#ppt_x"/>
                                          </p:val>
                                        </p:tav>
                                      </p:tavLst>
                                    </p:anim>
                                    <p:anim calcmode="lin" valueType="num">
                                      <p:cBhvr additive="base">
                                        <p:cTn id="398" dur="500" fill="hold"/>
                                        <p:tgtEl>
                                          <p:spTgt spid="88"/>
                                        </p:tgtEl>
                                        <p:attrNameLst>
                                          <p:attrName>ppt_y</p:attrName>
                                        </p:attrNameLst>
                                      </p:cBhvr>
                                      <p:tavLst>
                                        <p:tav tm="0">
                                          <p:val>
                                            <p:strVal val="1+#ppt_h/2"/>
                                          </p:val>
                                        </p:tav>
                                        <p:tav tm="100000">
                                          <p:val>
                                            <p:strVal val="#ppt_y"/>
                                          </p:val>
                                        </p:tav>
                                      </p:tavLst>
                                    </p:anim>
                                  </p:childTnLst>
                                </p:cTn>
                              </p:par>
                              <p:par>
                                <p:cTn id="399" presetID="2" presetClass="entr" presetSubtype="4" fill="hold" grpId="1" nodeType="withEffect">
                                  <p:stCondLst>
                                    <p:cond delay="0"/>
                                  </p:stCondLst>
                                  <p:childTnLst>
                                    <p:set>
                                      <p:cBhvr>
                                        <p:cTn id="400" dur="1" fill="hold">
                                          <p:stCondLst>
                                            <p:cond delay="0"/>
                                          </p:stCondLst>
                                        </p:cTn>
                                        <p:tgtEl>
                                          <p:spTgt spid="90"/>
                                        </p:tgtEl>
                                        <p:attrNameLst>
                                          <p:attrName>style.visibility</p:attrName>
                                        </p:attrNameLst>
                                      </p:cBhvr>
                                      <p:to>
                                        <p:strVal val="visible"/>
                                      </p:to>
                                    </p:set>
                                    <p:anim calcmode="lin" valueType="num">
                                      <p:cBhvr additive="base">
                                        <p:cTn id="401" dur="500" fill="hold"/>
                                        <p:tgtEl>
                                          <p:spTgt spid="90"/>
                                        </p:tgtEl>
                                        <p:attrNameLst>
                                          <p:attrName>ppt_x</p:attrName>
                                        </p:attrNameLst>
                                      </p:cBhvr>
                                      <p:tavLst>
                                        <p:tav tm="0">
                                          <p:val>
                                            <p:strVal val="#ppt_x"/>
                                          </p:val>
                                        </p:tav>
                                        <p:tav tm="100000">
                                          <p:val>
                                            <p:strVal val="#ppt_x"/>
                                          </p:val>
                                        </p:tav>
                                      </p:tavLst>
                                    </p:anim>
                                    <p:anim calcmode="lin" valueType="num">
                                      <p:cBhvr additive="base">
                                        <p:cTn id="402" dur="500" fill="hold"/>
                                        <p:tgtEl>
                                          <p:spTgt spid="90"/>
                                        </p:tgtEl>
                                        <p:attrNameLst>
                                          <p:attrName>ppt_y</p:attrName>
                                        </p:attrNameLst>
                                      </p:cBhvr>
                                      <p:tavLst>
                                        <p:tav tm="0">
                                          <p:val>
                                            <p:strVal val="1+#ppt_h/2"/>
                                          </p:val>
                                        </p:tav>
                                        <p:tav tm="100000">
                                          <p:val>
                                            <p:strVal val="#ppt_y"/>
                                          </p:val>
                                        </p:tav>
                                      </p:tavLst>
                                    </p:anim>
                                  </p:childTnLst>
                                </p:cTn>
                              </p:par>
                              <p:par>
                                <p:cTn id="403" presetID="2" presetClass="entr" presetSubtype="4" fill="hold" grpId="1" nodeType="withEffect">
                                  <p:stCondLst>
                                    <p:cond delay="0"/>
                                  </p:stCondLst>
                                  <p:childTnLst>
                                    <p:set>
                                      <p:cBhvr>
                                        <p:cTn id="404" dur="1" fill="hold">
                                          <p:stCondLst>
                                            <p:cond delay="0"/>
                                          </p:stCondLst>
                                        </p:cTn>
                                        <p:tgtEl>
                                          <p:spTgt spid="91"/>
                                        </p:tgtEl>
                                        <p:attrNameLst>
                                          <p:attrName>style.visibility</p:attrName>
                                        </p:attrNameLst>
                                      </p:cBhvr>
                                      <p:to>
                                        <p:strVal val="visible"/>
                                      </p:to>
                                    </p:set>
                                    <p:anim calcmode="lin" valueType="num">
                                      <p:cBhvr additive="base">
                                        <p:cTn id="405" dur="500" fill="hold"/>
                                        <p:tgtEl>
                                          <p:spTgt spid="91"/>
                                        </p:tgtEl>
                                        <p:attrNameLst>
                                          <p:attrName>ppt_x</p:attrName>
                                        </p:attrNameLst>
                                      </p:cBhvr>
                                      <p:tavLst>
                                        <p:tav tm="0">
                                          <p:val>
                                            <p:strVal val="#ppt_x"/>
                                          </p:val>
                                        </p:tav>
                                        <p:tav tm="100000">
                                          <p:val>
                                            <p:strVal val="#ppt_x"/>
                                          </p:val>
                                        </p:tav>
                                      </p:tavLst>
                                    </p:anim>
                                    <p:anim calcmode="lin" valueType="num">
                                      <p:cBhvr additive="base">
                                        <p:cTn id="406" dur="500" fill="hold"/>
                                        <p:tgtEl>
                                          <p:spTgt spid="91"/>
                                        </p:tgtEl>
                                        <p:attrNameLst>
                                          <p:attrName>ppt_y</p:attrName>
                                        </p:attrNameLst>
                                      </p:cBhvr>
                                      <p:tavLst>
                                        <p:tav tm="0">
                                          <p:val>
                                            <p:strVal val="1+#ppt_h/2"/>
                                          </p:val>
                                        </p:tav>
                                        <p:tav tm="100000">
                                          <p:val>
                                            <p:strVal val="#ppt_y"/>
                                          </p:val>
                                        </p:tav>
                                      </p:tavLst>
                                    </p:anim>
                                  </p:childTnLst>
                                </p:cTn>
                              </p:par>
                              <p:par>
                                <p:cTn id="407" presetID="2" presetClass="entr" presetSubtype="4" fill="hold" grpId="1" nodeType="withEffect">
                                  <p:stCondLst>
                                    <p:cond delay="0"/>
                                  </p:stCondLst>
                                  <p:childTnLst>
                                    <p:set>
                                      <p:cBhvr>
                                        <p:cTn id="408" dur="1" fill="hold">
                                          <p:stCondLst>
                                            <p:cond delay="0"/>
                                          </p:stCondLst>
                                        </p:cTn>
                                        <p:tgtEl>
                                          <p:spTgt spid="92"/>
                                        </p:tgtEl>
                                        <p:attrNameLst>
                                          <p:attrName>style.visibility</p:attrName>
                                        </p:attrNameLst>
                                      </p:cBhvr>
                                      <p:to>
                                        <p:strVal val="visible"/>
                                      </p:to>
                                    </p:set>
                                    <p:anim calcmode="lin" valueType="num">
                                      <p:cBhvr additive="base">
                                        <p:cTn id="409" dur="500" fill="hold"/>
                                        <p:tgtEl>
                                          <p:spTgt spid="92"/>
                                        </p:tgtEl>
                                        <p:attrNameLst>
                                          <p:attrName>ppt_x</p:attrName>
                                        </p:attrNameLst>
                                      </p:cBhvr>
                                      <p:tavLst>
                                        <p:tav tm="0">
                                          <p:val>
                                            <p:strVal val="#ppt_x"/>
                                          </p:val>
                                        </p:tav>
                                        <p:tav tm="100000">
                                          <p:val>
                                            <p:strVal val="#ppt_x"/>
                                          </p:val>
                                        </p:tav>
                                      </p:tavLst>
                                    </p:anim>
                                    <p:anim calcmode="lin" valueType="num">
                                      <p:cBhvr additive="base">
                                        <p:cTn id="410" dur="500" fill="hold"/>
                                        <p:tgtEl>
                                          <p:spTgt spid="92"/>
                                        </p:tgtEl>
                                        <p:attrNameLst>
                                          <p:attrName>ppt_y</p:attrName>
                                        </p:attrNameLst>
                                      </p:cBhvr>
                                      <p:tavLst>
                                        <p:tav tm="0">
                                          <p:val>
                                            <p:strVal val="1+#ppt_h/2"/>
                                          </p:val>
                                        </p:tav>
                                        <p:tav tm="100000">
                                          <p:val>
                                            <p:strVal val="#ppt_y"/>
                                          </p:val>
                                        </p:tav>
                                      </p:tavLst>
                                    </p:anim>
                                  </p:childTnLst>
                                </p:cTn>
                              </p:par>
                              <p:par>
                                <p:cTn id="411" presetID="2" presetClass="entr" presetSubtype="4" fill="hold" grpId="1" nodeType="withEffect">
                                  <p:stCondLst>
                                    <p:cond delay="0"/>
                                  </p:stCondLst>
                                  <p:childTnLst>
                                    <p:set>
                                      <p:cBhvr>
                                        <p:cTn id="412" dur="1" fill="hold">
                                          <p:stCondLst>
                                            <p:cond delay="0"/>
                                          </p:stCondLst>
                                        </p:cTn>
                                        <p:tgtEl>
                                          <p:spTgt spid="93"/>
                                        </p:tgtEl>
                                        <p:attrNameLst>
                                          <p:attrName>style.visibility</p:attrName>
                                        </p:attrNameLst>
                                      </p:cBhvr>
                                      <p:to>
                                        <p:strVal val="visible"/>
                                      </p:to>
                                    </p:set>
                                    <p:anim calcmode="lin" valueType="num">
                                      <p:cBhvr additive="base">
                                        <p:cTn id="413" dur="500" fill="hold"/>
                                        <p:tgtEl>
                                          <p:spTgt spid="93"/>
                                        </p:tgtEl>
                                        <p:attrNameLst>
                                          <p:attrName>ppt_x</p:attrName>
                                        </p:attrNameLst>
                                      </p:cBhvr>
                                      <p:tavLst>
                                        <p:tav tm="0">
                                          <p:val>
                                            <p:strVal val="#ppt_x"/>
                                          </p:val>
                                        </p:tav>
                                        <p:tav tm="100000">
                                          <p:val>
                                            <p:strVal val="#ppt_x"/>
                                          </p:val>
                                        </p:tav>
                                      </p:tavLst>
                                    </p:anim>
                                    <p:anim calcmode="lin" valueType="num">
                                      <p:cBhvr additive="base">
                                        <p:cTn id="414" dur="500" fill="hold"/>
                                        <p:tgtEl>
                                          <p:spTgt spid="93"/>
                                        </p:tgtEl>
                                        <p:attrNameLst>
                                          <p:attrName>ppt_y</p:attrName>
                                        </p:attrNameLst>
                                      </p:cBhvr>
                                      <p:tavLst>
                                        <p:tav tm="0">
                                          <p:val>
                                            <p:strVal val="1+#ppt_h/2"/>
                                          </p:val>
                                        </p:tav>
                                        <p:tav tm="100000">
                                          <p:val>
                                            <p:strVal val="#ppt_y"/>
                                          </p:val>
                                        </p:tav>
                                      </p:tavLst>
                                    </p:anim>
                                  </p:childTnLst>
                                </p:cTn>
                              </p:par>
                              <p:par>
                                <p:cTn id="415" presetID="2" presetClass="entr" presetSubtype="4" fill="hold" grpId="1" nodeType="withEffect">
                                  <p:stCondLst>
                                    <p:cond delay="0"/>
                                  </p:stCondLst>
                                  <p:childTnLst>
                                    <p:set>
                                      <p:cBhvr>
                                        <p:cTn id="416" dur="1" fill="hold">
                                          <p:stCondLst>
                                            <p:cond delay="0"/>
                                          </p:stCondLst>
                                        </p:cTn>
                                        <p:tgtEl>
                                          <p:spTgt spid="94"/>
                                        </p:tgtEl>
                                        <p:attrNameLst>
                                          <p:attrName>style.visibility</p:attrName>
                                        </p:attrNameLst>
                                      </p:cBhvr>
                                      <p:to>
                                        <p:strVal val="visible"/>
                                      </p:to>
                                    </p:set>
                                    <p:anim calcmode="lin" valueType="num">
                                      <p:cBhvr additive="base">
                                        <p:cTn id="417" dur="500" fill="hold"/>
                                        <p:tgtEl>
                                          <p:spTgt spid="94"/>
                                        </p:tgtEl>
                                        <p:attrNameLst>
                                          <p:attrName>ppt_x</p:attrName>
                                        </p:attrNameLst>
                                      </p:cBhvr>
                                      <p:tavLst>
                                        <p:tav tm="0">
                                          <p:val>
                                            <p:strVal val="#ppt_x"/>
                                          </p:val>
                                        </p:tav>
                                        <p:tav tm="100000">
                                          <p:val>
                                            <p:strVal val="#ppt_x"/>
                                          </p:val>
                                        </p:tav>
                                      </p:tavLst>
                                    </p:anim>
                                    <p:anim calcmode="lin" valueType="num">
                                      <p:cBhvr additive="base">
                                        <p:cTn id="418" dur="500" fill="hold"/>
                                        <p:tgtEl>
                                          <p:spTgt spid="94"/>
                                        </p:tgtEl>
                                        <p:attrNameLst>
                                          <p:attrName>ppt_y</p:attrName>
                                        </p:attrNameLst>
                                      </p:cBhvr>
                                      <p:tavLst>
                                        <p:tav tm="0">
                                          <p:val>
                                            <p:strVal val="1+#ppt_h/2"/>
                                          </p:val>
                                        </p:tav>
                                        <p:tav tm="100000">
                                          <p:val>
                                            <p:strVal val="#ppt_y"/>
                                          </p:val>
                                        </p:tav>
                                      </p:tavLst>
                                    </p:anim>
                                  </p:childTnLst>
                                </p:cTn>
                              </p:par>
                              <p:par>
                                <p:cTn id="419" presetID="2" presetClass="entr" presetSubtype="4" fill="hold" grpId="1" nodeType="withEffect">
                                  <p:stCondLst>
                                    <p:cond delay="0"/>
                                  </p:stCondLst>
                                  <p:childTnLst>
                                    <p:set>
                                      <p:cBhvr>
                                        <p:cTn id="420" dur="1" fill="hold">
                                          <p:stCondLst>
                                            <p:cond delay="0"/>
                                          </p:stCondLst>
                                        </p:cTn>
                                        <p:tgtEl>
                                          <p:spTgt spid="95"/>
                                        </p:tgtEl>
                                        <p:attrNameLst>
                                          <p:attrName>style.visibility</p:attrName>
                                        </p:attrNameLst>
                                      </p:cBhvr>
                                      <p:to>
                                        <p:strVal val="visible"/>
                                      </p:to>
                                    </p:set>
                                    <p:anim calcmode="lin" valueType="num">
                                      <p:cBhvr additive="base">
                                        <p:cTn id="421" dur="500" fill="hold"/>
                                        <p:tgtEl>
                                          <p:spTgt spid="95"/>
                                        </p:tgtEl>
                                        <p:attrNameLst>
                                          <p:attrName>ppt_x</p:attrName>
                                        </p:attrNameLst>
                                      </p:cBhvr>
                                      <p:tavLst>
                                        <p:tav tm="0">
                                          <p:val>
                                            <p:strVal val="#ppt_x"/>
                                          </p:val>
                                        </p:tav>
                                        <p:tav tm="100000">
                                          <p:val>
                                            <p:strVal val="#ppt_x"/>
                                          </p:val>
                                        </p:tav>
                                      </p:tavLst>
                                    </p:anim>
                                    <p:anim calcmode="lin" valueType="num">
                                      <p:cBhvr additive="base">
                                        <p:cTn id="422" dur="500" fill="hold"/>
                                        <p:tgtEl>
                                          <p:spTgt spid="95"/>
                                        </p:tgtEl>
                                        <p:attrNameLst>
                                          <p:attrName>ppt_y</p:attrName>
                                        </p:attrNameLst>
                                      </p:cBhvr>
                                      <p:tavLst>
                                        <p:tav tm="0">
                                          <p:val>
                                            <p:strVal val="1+#ppt_h/2"/>
                                          </p:val>
                                        </p:tav>
                                        <p:tav tm="100000">
                                          <p:val>
                                            <p:strVal val="#ppt_y"/>
                                          </p:val>
                                        </p:tav>
                                      </p:tavLst>
                                    </p:anim>
                                  </p:childTnLst>
                                </p:cTn>
                              </p:par>
                              <p:par>
                                <p:cTn id="423" presetID="2" presetClass="entr" presetSubtype="4" fill="hold" grpId="1" nodeType="withEffect">
                                  <p:stCondLst>
                                    <p:cond delay="0"/>
                                  </p:stCondLst>
                                  <p:childTnLst>
                                    <p:set>
                                      <p:cBhvr>
                                        <p:cTn id="424" dur="1" fill="hold">
                                          <p:stCondLst>
                                            <p:cond delay="0"/>
                                          </p:stCondLst>
                                        </p:cTn>
                                        <p:tgtEl>
                                          <p:spTgt spid="96"/>
                                        </p:tgtEl>
                                        <p:attrNameLst>
                                          <p:attrName>style.visibility</p:attrName>
                                        </p:attrNameLst>
                                      </p:cBhvr>
                                      <p:to>
                                        <p:strVal val="visible"/>
                                      </p:to>
                                    </p:set>
                                    <p:anim calcmode="lin" valueType="num">
                                      <p:cBhvr additive="base">
                                        <p:cTn id="425" dur="500" fill="hold"/>
                                        <p:tgtEl>
                                          <p:spTgt spid="96"/>
                                        </p:tgtEl>
                                        <p:attrNameLst>
                                          <p:attrName>ppt_x</p:attrName>
                                        </p:attrNameLst>
                                      </p:cBhvr>
                                      <p:tavLst>
                                        <p:tav tm="0">
                                          <p:val>
                                            <p:strVal val="#ppt_x"/>
                                          </p:val>
                                        </p:tav>
                                        <p:tav tm="100000">
                                          <p:val>
                                            <p:strVal val="#ppt_x"/>
                                          </p:val>
                                        </p:tav>
                                      </p:tavLst>
                                    </p:anim>
                                    <p:anim calcmode="lin" valueType="num">
                                      <p:cBhvr additive="base">
                                        <p:cTn id="426" dur="500" fill="hold"/>
                                        <p:tgtEl>
                                          <p:spTgt spid="96"/>
                                        </p:tgtEl>
                                        <p:attrNameLst>
                                          <p:attrName>ppt_y</p:attrName>
                                        </p:attrNameLst>
                                      </p:cBhvr>
                                      <p:tavLst>
                                        <p:tav tm="0">
                                          <p:val>
                                            <p:strVal val="1+#ppt_h/2"/>
                                          </p:val>
                                        </p:tav>
                                        <p:tav tm="100000">
                                          <p:val>
                                            <p:strVal val="#ppt_y"/>
                                          </p:val>
                                        </p:tav>
                                      </p:tavLst>
                                    </p:anim>
                                  </p:childTnLst>
                                </p:cTn>
                              </p:par>
                              <p:par>
                                <p:cTn id="427" presetID="2" presetClass="entr" presetSubtype="4" fill="hold" grpId="1" nodeType="withEffect">
                                  <p:stCondLst>
                                    <p:cond delay="0"/>
                                  </p:stCondLst>
                                  <p:childTnLst>
                                    <p:set>
                                      <p:cBhvr>
                                        <p:cTn id="428" dur="1" fill="hold">
                                          <p:stCondLst>
                                            <p:cond delay="0"/>
                                          </p:stCondLst>
                                        </p:cTn>
                                        <p:tgtEl>
                                          <p:spTgt spid="97"/>
                                        </p:tgtEl>
                                        <p:attrNameLst>
                                          <p:attrName>style.visibility</p:attrName>
                                        </p:attrNameLst>
                                      </p:cBhvr>
                                      <p:to>
                                        <p:strVal val="visible"/>
                                      </p:to>
                                    </p:set>
                                    <p:anim calcmode="lin" valueType="num">
                                      <p:cBhvr additive="base">
                                        <p:cTn id="429" dur="500" fill="hold"/>
                                        <p:tgtEl>
                                          <p:spTgt spid="97"/>
                                        </p:tgtEl>
                                        <p:attrNameLst>
                                          <p:attrName>ppt_x</p:attrName>
                                        </p:attrNameLst>
                                      </p:cBhvr>
                                      <p:tavLst>
                                        <p:tav tm="0">
                                          <p:val>
                                            <p:strVal val="#ppt_x"/>
                                          </p:val>
                                        </p:tav>
                                        <p:tav tm="100000">
                                          <p:val>
                                            <p:strVal val="#ppt_x"/>
                                          </p:val>
                                        </p:tav>
                                      </p:tavLst>
                                    </p:anim>
                                    <p:anim calcmode="lin" valueType="num">
                                      <p:cBhvr additive="base">
                                        <p:cTn id="430"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31" fill="hold">
                      <p:stCondLst>
                        <p:cond delay="indefinite"/>
                      </p:stCondLst>
                      <p:childTnLst>
                        <p:par>
                          <p:cTn id="432" fill="hold">
                            <p:stCondLst>
                              <p:cond delay="0"/>
                            </p:stCondLst>
                            <p:childTnLst>
                              <p:par>
                                <p:cTn id="433" presetID="2" presetClass="entr" presetSubtype="4" fill="hold" grpId="1" nodeType="clickEffect">
                                  <p:stCondLst>
                                    <p:cond delay="0"/>
                                  </p:stCondLst>
                                  <p:childTnLst>
                                    <p:set>
                                      <p:cBhvr>
                                        <p:cTn id="434" dur="1" fill="hold">
                                          <p:stCondLst>
                                            <p:cond delay="0"/>
                                          </p:stCondLst>
                                        </p:cTn>
                                        <p:tgtEl>
                                          <p:spTgt spid="27"/>
                                        </p:tgtEl>
                                        <p:attrNameLst>
                                          <p:attrName>style.visibility</p:attrName>
                                        </p:attrNameLst>
                                      </p:cBhvr>
                                      <p:to>
                                        <p:strVal val="visible"/>
                                      </p:to>
                                    </p:set>
                                    <p:anim calcmode="lin" valueType="num">
                                      <p:cBhvr additive="base">
                                        <p:cTn id="435" dur="500" fill="hold"/>
                                        <p:tgtEl>
                                          <p:spTgt spid="27"/>
                                        </p:tgtEl>
                                        <p:attrNameLst>
                                          <p:attrName>ppt_x</p:attrName>
                                        </p:attrNameLst>
                                      </p:cBhvr>
                                      <p:tavLst>
                                        <p:tav tm="0">
                                          <p:val>
                                            <p:strVal val="#ppt_x"/>
                                          </p:val>
                                        </p:tav>
                                        <p:tav tm="100000">
                                          <p:val>
                                            <p:strVal val="#ppt_x"/>
                                          </p:val>
                                        </p:tav>
                                      </p:tavLst>
                                    </p:anim>
                                    <p:anim calcmode="lin" valueType="num">
                                      <p:cBhvr additive="base">
                                        <p:cTn id="436" dur="500" fill="hold"/>
                                        <p:tgtEl>
                                          <p:spTgt spid="27"/>
                                        </p:tgtEl>
                                        <p:attrNameLst>
                                          <p:attrName>ppt_y</p:attrName>
                                        </p:attrNameLst>
                                      </p:cBhvr>
                                      <p:tavLst>
                                        <p:tav tm="0">
                                          <p:val>
                                            <p:strVal val="1+#ppt_h/2"/>
                                          </p:val>
                                        </p:tav>
                                        <p:tav tm="100000">
                                          <p:val>
                                            <p:strVal val="#ppt_y"/>
                                          </p:val>
                                        </p:tav>
                                      </p:tavLst>
                                    </p:anim>
                                  </p:childTnLst>
                                </p:cTn>
                              </p:par>
                              <p:par>
                                <p:cTn id="437" presetID="2" presetClass="entr" presetSubtype="4" fill="hold" grpId="1" nodeType="withEffect">
                                  <p:stCondLst>
                                    <p:cond delay="0"/>
                                  </p:stCondLst>
                                  <p:childTnLst>
                                    <p:set>
                                      <p:cBhvr>
                                        <p:cTn id="438" dur="1" fill="hold">
                                          <p:stCondLst>
                                            <p:cond delay="0"/>
                                          </p:stCondLst>
                                        </p:cTn>
                                        <p:tgtEl>
                                          <p:spTgt spid="28"/>
                                        </p:tgtEl>
                                        <p:attrNameLst>
                                          <p:attrName>style.visibility</p:attrName>
                                        </p:attrNameLst>
                                      </p:cBhvr>
                                      <p:to>
                                        <p:strVal val="visible"/>
                                      </p:to>
                                    </p:set>
                                    <p:anim calcmode="lin" valueType="num">
                                      <p:cBhvr additive="base">
                                        <p:cTn id="439" dur="500" fill="hold"/>
                                        <p:tgtEl>
                                          <p:spTgt spid="28"/>
                                        </p:tgtEl>
                                        <p:attrNameLst>
                                          <p:attrName>ppt_x</p:attrName>
                                        </p:attrNameLst>
                                      </p:cBhvr>
                                      <p:tavLst>
                                        <p:tav tm="0">
                                          <p:val>
                                            <p:strVal val="#ppt_x"/>
                                          </p:val>
                                        </p:tav>
                                        <p:tav tm="100000">
                                          <p:val>
                                            <p:strVal val="#ppt_x"/>
                                          </p:val>
                                        </p:tav>
                                      </p:tavLst>
                                    </p:anim>
                                    <p:anim calcmode="lin" valueType="num">
                                      <p:cBhvr additive="base">
                                        <p:cTn id="440" dur="500" fill="hold"/>
                                        <p:tgtEl>
                                          <p:spTgt spid="28"/>
                                        </p:tgtEl>
                                        <p:attrNameLst>
                                          <p:attrName>ppt_y</p:attrName>
                                        </p:attrNameLst>
                                      </p:cBhvr>
                                      <p:tavLst>
                                        <p:tav tm="0">
                                          <p:val>
                                            <p:strVal val="1+#ppt_h/2"/>
                                          </p:val>
                                        </p:tav>
                                        <p:tav tm="100000">
                                          <p:val>
                                            <p:strVal val="#ppt_y"/>
                                          </p:val>
                                        </p:tav>
                                      </p:tavLst>
                                    </p:anim>
                                  </p:childTnLst>
                                </p:cTn>
                              </p:par>
                              <p:par>
                                <p:cTn id="441" presetID="2" presetClass="entr" presetSubtype="4" fill="hold" grpId="1" nodeType="withEffect">
                                  <p:stCondLst>
                                    <p:cond delay="0"/>
                                  </p:stCondLst>
                                  <p:childTnLst>
                                    <p:set>
                                      <p:cBhvr>
                                        <p:cTn id="442" dur="1" fill="hold">
                                          <p:stCondLst>
                                            <p:cond delay="0"/>
                                          </p:stCondLst>
                                        </p:cTn>
                                        <p:tgtEl>
                                          <p:spTgt spid="29"/>
                                        </p:tgtEl>
                                        <p:attrNameLst>
                                          <p:attrName>style.visibility</p:attrName>
                                        </p:attrNameLst>
                                      </p:cBhvr>
                                      <p:to>
                                        <p:strVal val="visible"/>
                                      </p:to>
                                    </p:set>
                                    <p:anim calcmode="lin" valueType="num">
                                      <p:cBhvr additive="base">
                                        <p:cTn id="443" dur="500" fill="hold"/>
                                        <p:tgtEl>
                                          <p:spTgt spid="29"/>
                                        </p:tgtEl>
                                        <p:attrNameLst>
                                          <p:attrName>ppt_x</p:attrName>
                                        </p:attrNameLst>
                                      </p:cBhvr>
                                      <p:tavLst>
                                        <p:tav tm="0">
                                          <p:val>
                                            <p:strVal val="#ppt_x"/>
                                          </p:val>
                                        </p:tav>
                                        <p:tav tm="100000">
                                          <p:val>
                                            <p:strVal val="#ppt_x"/>
                                          </p:val>
                                        </p:tav>
                                      </p:tavLst>
                                    </p:anim>
                                    <p:anim calcmode="lin" valueType="num">
                                      <p:cBhvr additive="base">
                                        <p:cTn id="444" dur="500" fill="hold"/>
                                        <p:tgtEl>
                                          <p:spTgt spid="29"/>
                                        </p:tgtEl>
                                        <p:attrNameLst>
                                          <p:attrName>ppt_y</p:attrName>
                                        </p:attrNameLst>
                                      </p:cBhvr>
                                      <p:tavLst>
                                        <p:tav tm="0">
                                          <p:val>
                                            <p:strVal val="1+#ppt_h/2"/>
                                          </p:val>
                                        </p:tav>
                                        <p:tav tm="100000">
                                          <p:val>
                                            <p:strVal val="#ppt_y"/>
                                          </p:val>
                                        </p:tav>
                                      </p:tavLst>
                                    </p:anim>
                                  </p:childTnLst>
                                </p:cTn>
                              </p:par>
                              <p:par>
                                <p:cTn id="445" presetID="2" presetClass="entr" presetSubtype="4" fill="hold" grpId="1" nodeType="withEffect">
                                  <p:stCondLst>
                                    <p:cond delay="0"/>
                                  </p:stCondLst>
                                  <p:childTnLst>
                                    <p:set>
                                      <p:cBhvr>
                                        <p:cTn id="446" dur="1" fill="hold">
                                          <p:stCondLst>
                                            <p:cond delay="0"/>
                                          </p:stCondLst>
                                        </p:cTn>
                                        <p:tgtEl>
                                          <p:spTgt spid="30"/>
                                        </p:tgtEl>
                                        <p:attrNameLst>
                                          <p:attrName>style.visibility</p:attrName>
                                        </p:attrNameLst>
                                      </p:cBhvr>
                                      <p:to>
                                        <p:strVal val="visible"/>
                                      </p:to>
                                    </p:set>
                                    <p:anim calcmode="lin" valueType="num">
                                      <p:cBhvr additive="base">
                                        <p:cTn id="447" dur="500" fill="hold"/>
                                        <p:tgtEl>
                                          <p:spTgt spid="30"/>
                                        </p:tgtEl>
                                        <p:attrNameLst>
                                          <p:attrName>ppt_x</p:attrName>
                                        </p:attrNameLst>
                                      </p:cBhvr>
                                      <p:tavLst>
                                        <p:tav tm="0">
                                          <p:val>
                                            <p:strVal val="#ppt_x"/>
                                          </p:val>
                                        </p:tav>
                                        <p:tav tm="100000">
                                          <p:val>
                                            <p:strVal val="#ppt_x"/>
                                          </p:val>
                                        </p:tav>
                                      </p:tavLst>
                                    </p:anim>
                                    <p:anim calcmode="lin" valueType="num">
                                      <p:cBhvr additive="base">
                                        <p:cTn id="448" dur="500" fill="hold"/>
                                        <p:tgtEl>
                                          <p:spTgt spid="30"/>
                                        </p:tgtEl>
                                        <p:attrNameLst>
                                          <p:attrName>ppt_y</p:attrName>
                                        </p:attrNameLst>
                                      </p:cBhvr>
                                      <p:tavLst>
                                        <p:tav tm="0">
                                          <p:val>
                                            <p:strVal val="1+#ppt_h/2"/>
                                          </p:val>
                                        </p:tav>
                                        <p:tav tm="100000">
                                          <p:val>
                                            <p:strVal val="#ppt_y"/>
                                          </p:val>
                                        </p:tav>
                                      </p:tavLst>
                                    </p:anim>
                                  </p:childTnLst>
                                </p:cTn>
                              </p:par>
                              <p:par>
                                <p:cTn id="449" presetID="2" presetClass="entr" presetSubtype="4" fill="hold" grpId="1" nodeType="withEffect">
                                  <p:stCondLst>
                                    <p:cond delay="0"/>
                                  </p:stCondLst>
                                  <p:childTnLst>
                                    <p:set>
                                      <p:cBhvr>
                                        <p:cTn id="450" dur="1" fill="hold">
                                          <p:stCondLst>
                                            <p:cond delay="0"/>
                                          </p:stCondLst>
                                        </p:cTn>
                                        <p:tgtEl>
                                          <p:spTgt spid="31"/>
                                        </p:tgtEl>
                                        <p:attrNameLst>
                                          <p:attrName>style.visibility</p:attrName>
                                        </p:attrNameLst>
                                      </p:cBhvr>
                                      <p:to>
                                        <p:strVal val="visible"/>
                                      </p:to>
                                    </p:set>
                                    <p:anim calcmode="lin" valueType="num">
                                      <p:cBhvr additive="base">
                                        <p:cTn id="451" dur="500" fill="hold"/>
                                        <p:tgtEl>
                                          <p:spTgt spid="31"/>
                                        </p:tgtEl>
                                        <p:attrNameLst>
                                          <p:attrName>ppt_x</p:attrName>
                                        </p:attrNameLst>
                                      </p:cBhvr>
                                      <p:tavLst>
                                        <p:tav tm="0">
                                          <p:val>
                                            <p:strVal val="#ppt_x"/>
                                          </p:val>
                                        </p:tav>
                                        <p:tav tm="100000">
                                          <p:val>
                                            <p:strVal val="#ppt_x"/>
                                          </p:val>
                                        </p:tav>
                                      </p:tavLst>
                                    </p:anim>
                                    <p:anim calcmode="lin" valueType="num">
                                      <p:cBhvr additive="base">
                                        <p:cTn id="452" dur="500" fill="hold"/>
                                        <p:tgtEl>
                                          <p:spTgt spid="31"/>
                                        </p:tgtEl>
                                        <p:attrNameLst>
                                          <p:attrName>ppt_y</p:attrName>
                                        </p:attrNameLst>
                                      </p:cBhvr>
                                      <p:tavLst>
                                        <p:tav tm="0">
                                          <p:val>
                                            <p:strVal val="1+#ppt_h/2"/>
                                          </p:val>
                                        </p:tav>
                                        <p:tav tm="100000">
                                          <p:val>
                                            <p:strVal val="#ppt_y"/>
                                          </p:val>
                                        </p:tav>
                                      </p:tavLst>
                                    </p:anim>
                                  </p:childTnLst>
                                </p:cTn>
                              </p:par>
                              <p:par>
                                <p:cTn id="453" presetID="2" presetClass="entr" presetSubtype="4" fill="hold" grpId="2" nodeType="withEffect">
                                  <p:stCondLst>
                                    <p:cond delay="0"/>
                                  </p:stCondLst>
                                  <p:childTnLst>
                                    <p:set>
                                      <p:cBhvr>
                                        <p:cTn id="454" dur="1" fill="hold">
                                          <p:stCondLst>
                                            <p:cond delay="0"/>
                                          </p:stCondLst>
                                        </p:cTn>
                                        <p:tgtEl>
                                          <p:spTgt spid="76"/>
                                        </p:tgtEl>
                                        <p:attrNameLst>
                                          <p:attrName>style.visibility</p:attrName>
                                        </p:attrNameLst>
                                      </p:cBhvr>
                                      <p:to>
                                        <p:strVal val="visible"/>
                                      </p:to>
                                    </p:set>
                                    <p:anim calcmode="lin" valueType="num">
                                      <p:cBhvr additive="base">
                                        <p:cTn id="455" dur="500" fill="hold"/>
                                        <p:tgtEl>
                                          <p:spTgt spid="76"/>
                                        </p:tgtEl>
                                        <p:attrNameLst>
                                          <p:attrName>ppt_x</p:attrName>
                                        </p:attrNameLst>
                                      </p:cBhvr>
                                      <p:tavLst>
                                        <p:tav tm="0">
                                          <p:val>
                                            <p:strVal val="#ppt_x"/>
                                          </p:val>
                                        </p:tav>
                                        <p:tav tm="100000">
                                          <p:val>
                                            <p:strVal val="#ppt_x"/>
                                          </p:val>
                                        </p:tav>
                                      </p:tavLst>
                                    </p:anim>
                                    <p:anim calcmode="lin" valueType="num">
                                      <p:cBhvr additive="base">
                                        <p:cTn id="456" dur="500" fill="hold"/>
                                        <p:tgtEl>
                                          <p:spTgt spid="76"/>
                                        </p:tgtEl>
                                        <p:attrNameLst>
                                          <p:attrName>ppt_y</p:attrName>
                                        </p:attrNameLst>
                                      </p:cBhvr>
                                      <p:tavLst>
                                        <p:tav tm="0">
                                          <p:val>
                                            <p:strVal val="1+#ppt_h/2"/>
                                          </p:val>
                                        </p:tav>
                                        <p:tav tm="100000">
                                          <p:val>
                                            <p:strVal val="#ppt_y"/>
                                          </p:val>
                                        </p:tav>
                                      </p:tavLst>
                                    </p:anim>
                                  </p:childTnLst>
                                </p:cTn>
                              </p:par>
                              <p:par>
                                <p:cTn id="457" presetID="2" presetClass="entr" presetSubtype="4" fill="hold" grpId="2" nodeType="withEffect">
                                  <p:stCondLst>
                                    <p:cond delay="0"/>
                                  </p:stCondLst>
                                  <p:childTnLst>
                                    <p:set>
                                      <p:cBhvr>
                                        <p:cTn id="458" dur="1" fill="hold">
                                          <p:stCondLst>
                                            <p:cond delay="0"/>
                                          </p:stCondLst>
                                        </p:cTn>
                                        <p:tgtEl>
                                          <p:spTgt spid="77"/>
                                        </p:tgtEl>
                                        <p:attrNameLst>
                                          <p:attrName>style.visibility</p:attrName>
                                        </p:attrNameLst>
                                      </p:cBhvr>
                                      <p:to>
                                        <p:strVal val="visible"/>
                                      </p:to>
                                    </p:set>
                                    <p:anim calcmode="lin" valueType="num">
                                      <p:cBhvr additive="base">
                                        <p:cTn id="459" dur="500" fill="hold"/>
                                        <p:tgtEl>
                                          <p:spTgt spid="77"/>
                                        </p:tgtEl>
                                        <p:attrNameLst>
                                          <p:attrName>ppt_x</p:attrName>
                                        </p:attrNameLst>
                                      </p:cBhvr>
                                      <p:tavLst>
                                        <p:tav tm="0">
                                          <p:val>
                                            <p:strVal val="#ppt_x"/>
                                          </p:val>
                                        </p:tav>
                                        <p:tav tm="100000">
                                          <p:val>
                                            <p:strVal val="#ppt_x"/>
                                          </p:val>
                                        </p:tav>
                                      </p:tavLst>
                                    </p:anim>
                                    <p:anim calcmode="lin" valueType="num">
                                      <p:cBhvr additive="base">
                                        <p:cTn id="460" dur="500" fill="hold"/>
                                        <p:tgtEl>
                                          <p:spTgt spid="77"/>
                                        </p:tgtEl>
                                        <p:attrNameLst>
                                          <p:attrName>ppt_y</p:attrName>
                                        </p:attrNameLst>
                                      </p:cBhvr>
                                      <p:tavLst>
                                        <p:tav tm="0">
                                          <p:val>
                                            <p:strVal val="1+#ppt_h/2"/>
                                          </p:val>
                                        </p:tav>
                                        <p:tav tm="100000">
                                          <p:val>
                                            <p:strVal val="#ppt_y"/>
                                          </p:val>
                                        </p:tav>
                                      </p:tavLst>
                                    </p:anim>
                                  </p:childTnLst>
                                </p:cTn>
                              </p:par>
                              <p:par>
                                <p:cTn id="461" presetID="2" presetClass="entr" presetSubtype="4" fill="hold" grpId="2" nodeType="withEffect">
                                  <p:stCondLst>
                                    <p:cond delay="0"/>
                                  </p:stCondLst>
                                  <p:childTnLst>
                                    <p:set>
                                      <p:cBhvr>
                                        <p:cTn id="462" dur="1" fill="hold">
                                          <p:stCondLst>
                                            <p:cond delay="0"/>
                                          </p:stCondLst>
                                        </p:cTn>
                                        <p:tgtEl>
                                          <p:spTgt spid="78"/>
                                        </p:tgtEl>
                                        <p:attrNameLst>
                                          <p:attrName>style.visibility</p:attrName>
                                        </p:attrNameLst>
                                      </p:cBhvr>
                                      <p:to>
                                        <p:strVal val="visible"/>
                                      </p:to>
                                    </p:set>
                                    <p:anim calcmode="lin" valueType="num">
                                      <p:cBhvr additive="base">
                                        <p:cTn id="463" dur="500" fill="hold"/>
                                        <p:tgtEl>
                                          <p:spTgt spid="78"/>
                                        </p:tgtEl>
                                        <p:attrNameLst>
                                          <p:attrName>ppt_x</p:attrName>
                                        </p:attrNameLst>
                                      </p:cBhvr>
                                      <p:tavLst>
                                        <p:tav tm="0">
                                          <p:val>
                                            <p:strVal val="#ppt_x"/>
                                          </p:val>
                                        </p:tav>
                                        <p:tav tm="100000">
                                          <p:val>
                                            <p:strVal val="#ppt_x"/>
                                          </p:val>
                                        </p:tav>
                                      </p:tavLst>
                                    </p:anim>
                                    <p:anim calcmode="lin" valueType="num">
                                      <p:cBhvr additive="base">
                                        <p:cTn id="464" dur="500" fill="hold"/>
                                        <p:tgtEl>
                                          <p:spTgt spid="78"/>
                                        </p:tgtEl>
                                        <p:attrNameLst>
                                          <p:attrName>ppt_y</p:attrName>
                                        </p:attrNameLst>
                                      </p:cBhvr>
                                      <p:tavLst>
                                        <p:tav tm="0">
                                          <p:val>
                                            <p:strVal val="1+#ppt_h/2"/>
                                          </p:val>
                                        </p:tav>
                                        <p:tav tm="100000">
                                          <p:val>
                                            <p:strVal val="#ppt_y"/>
                                          </p:val>
                                        </p:tav>
                                      </p:tavLst>
                                    </p:anim>
                                  </p:childTnLst>
                                </p:cTn>
                              </p:par>
                              <p:par>
                                <p:cTn id="465" presetID="2" presetClass="entr" presetSubtype="4" fill="hold" grpId="1" nodeType="withEffect">
                                  <p:stCondLst>
                                    <p:cond delay="0"/>
                                  </p:stCondLst>
                                  <p:childTnLst>
                                    <p:set>
                                      <p:cBhvr>
                                        <p:cTn id="466" dur="1" fill="hold">
                                          <p:stCondLst>
                                            <p:cond delay="0"/>
                                          </p:stCondLst>
                                        </p:cTn>
                                        <p:tgtEl>
                                          <p:spTgt spid="79"/>
                                        </p:tgtEl>
                                        <p:attrNameLst>
                                          <p:attrName>style.visibility</p:attrName>
                                        </p:attrNameLst>
                                      </p:cBhvr>
                                      <p:to>
                                        <p:strVal val="visible"/>
                                      </p:to>
                                    </p:set>
                                    <p:anim calcmode="lin" valueType="num">
                                      <p:cBhvr additive="base">
                                        <p:cTn id="467" dur="500" fill="hold"/>
                                        <p:tgtEl>
                                          <p:spTgt spid="79"/>
                                        </p:tgtEl>
                                        <p:attrNameLst>
                                          <p:attrName>ppt_x</p:attrName>
                                        </p:attrNameLst>
                                      </p:cBhvr>
                                      <p:tavLst>
                                        <p:tav tm="0">
                                          <p:val>
                                            <p:strVal val="#ppt_x"/>
                                          </p:val>
                                        </p:tav>
                                        <p:tav tm="100000">
                                          <p:val>
                                            <p:strVal val="#ppt_x"/>
                                          </p:val>
                                        </p:tav>
                                      </p:tavLst>
                                    </p:anim>
                                    <p:anim calcmode="lin" valueType="num">
                                      <p:cBhvr additive="base">
                                        <p:cTn id="468" dur="500" fill="hold"/>
                                        <p:tgtEl>
                                          <p:spTgt spid="79"/>
                                        </p:tgtEl>
                                        <p:attrNameLst>
                                          <p:attrName>ppt_y</p:attrName>
                                        </p:attrNameLst>
                                      </p:cBhvr>
                                      <p:tavLst>
                                        <p:tav tm="0">
                                          <p:val>
                                            <p:strVal val="1+#ppt_h/2"/>
                                          </p:val>
                                        </p:tav>
                                        <p:tav tm="100000">
                                          <p:val>
                                            <p:strVal val="#ppt_y"/>
                                          </p:val>
                                        </p:tav>
                                      </p:tavLst>
                                    </p:anim>
                                  </p:childTnLst>
                                </p:cTn>
                              </p:par>
                              <p:par>
                                <p:cTn id="469" presetID="2" presetClass="entr" presetSubtype="4" fill="hold" grpId="1" nodeType="withEffect">
                                  <p:stCondLst>
                                    <p:cond delay="0"/>
                                  </p:stCondLst>
                                  <p:childTnLst>
                                    <p:set>
                                      <p:cBhvr>
                                        <p:cTn id="470" dur="1" fill="hold">
                                          <p:stCondLst>
                                            <p:cond delay="0"/>
                                          </p:stCondLst>
                                        </p:cTn>
                                        <p:tgtEl>
                                          <p:spTgt spid="98"/>
                                        </p:tgtEl>
                                        <p:attrNameLst>
                                          <p:attrName>style.visibility</p:attrName>
                                        </p:attrNameLst>
                                      </p:cBhvr>
                                      <p:to>
                                        <p:strVal val="visible"/>
                                      </p:to>
                                    </p:set>
                                    <p:anim calcmode="lin" valueType="num">
                                      <p:cBhvr additive="base">
                                        <p:cTn id="471" dur="500" fill="hold"/>
                                        <p:tgtEl>
                                          <p:spTgt spid="98"/>
                                        </p:tgtEl>
                                        <p:attrNameLst>
                                          <p:attrName>ppt_x</p:attrName>
                                        </p:attrNameLst>
                                      </p:cBhvr>
                                      <p:tavLst>
                                        <p:tav tm="0">
                                          <p:val>
                                            <p:strVal val="#ppt_x"/>
                                          </p:val>
                                        </p:tav>
                                        <p:tav tm="100000">
                                          <p:val>
                                            <p:strVal val="#ppt_x"/>
                                          </p:val>
                                        </p:tav>
                                      </p:tavLst>
                                    </p:anim>
                                    <p:anim calcmode="lin" valueType="num">
                                      <p:cBhvr additive="base">
                                        <p:cTn id="472" dur="500" fill="hold"/>
                                        <p:tgtEl>
                                          <p:spTgt spid="98"/>
                                        </p:tgtEl>
                                        <p:attrNameLst>
                                          <p:attrName>ppt_y</p:attrName>
                                        </p:attrNameLst>
                                      </p:cBhvr>
                                      <p:tavLst>
                                        <p:tav tm="0">
                                          <p:val>
                                            <p:strVal val="1+#ppt_h/2"/>
                                          </p:val>
                                        </p:tav>
                                        <p:tav tm="100000">
                                          <p:val>
                                            <p:strVal val="#ppt_y"/>
                                          </p:val>
                                        </p:tav>
                                      </p:tavLst>
                                    </p:anim>
                                  </p:childTnLst>
                                </p:cTn>
                              </p:par>
                              <p:par>
                                <p:cTn id="473" presetID="2" presetClass="entr" presetSubtype="4" fill="hold" grpId="1" nodeType="withEffect">
                                  <p:stCondLst>
                                    <p:cond delay="0"/>
                                  </p:stCondLst>
                                  <p:childTnLst>
                                    <p:set>
                                      <p:cBhvr>
                                        <p:cTn id="474" dur="1" fill="hold">
                                          <p:stCondLst>
                                            <p:cond delay="0"/>
                                          </p:stCondLst>
                                        </p:cTn>
                                        <p:tgtEl>
                                          <p:spTgt spid="99"/>
                                        </p:tgtEl>
                                        <p:attrNameLst>
                                          <p:attrName>style.visibility</p:attrName>
                                        </p:attrNameLst>
                                      </p:cBhvr>
                                      <p:to>
                                        <p:strVal val="visible"/>
                                      </p:to>
                                    </p:set>
                                    <p:anim calcmode="lin" valueType="num">
                                      <p:cBhvr additive="base">
                                        <p:cTn id="475" dur="500" fill="hold"/>
                                        <p:tgtEl>
                                          <p:spTgt spid="99"/>
                                        </p:tgtEl>
                                        <p:attrNameLst>
                                          <p:attrName>ppt_x</p:attrName>
                                        </p:attrNameLst>
                                      </p:cBhvr>
                                      <p:tavLst>
                                        <p:tav tm="0">
                                          <p:val>
                                            <p:strVal val="#ppt_x"/>
                                          </p:val>
                                        </p:tav>
                                        <p:tav tm="100000">
                                          <p:val>
                                            <p:strVal val="#ppt_x"/>
                                          </p:val>
                                        </p:tav>
                                      </p:tavLst>
                                    </p:anim>
                                    <p:anim calcmode="lin" valueType="num">
                                      <p:cBhvr additive="base">
                                        <p:cTn id="476" dur="500" fill="hold"/>
                                        <p:tgtEl>
                                          <p:spTgt spid="99"/>
                                        </p:tgtEl>
                                        <p:attrNameLst>
                                          <p:attrName>ppt_y</p:attrName>
                                        </p:attrNameLst>
                                      </p:cBhvr>
                                      <p:tavLst>
                                        <p:tav tm="0">
                                          <p:val>
                                            <p:strVal val="1+#ppt_h/2"/>
                                          </p:val>
                                        </p:tav>
                                        <p:tav tm="100000">
                                          <p:val>
                                            <p:strVal val="#ppt_y"/>
                                          </p:val>
                                        </p:tav>
                                      </p:tavLst>
                                    </p:anim>
                                  </p:childTnLst>
                                </p:cTn>
                              </p:par>
                              <p:par>
                                <p:cTn id="477" presetID="2" presetClass="entr" presetSubtype="4" fill="hold" grpId="1" nodeType="withEffect">
                                  <p:stCondLst>
                                    <p:cond delay="0"/>
                                  </p:stCondLst>
                                  <p:childTnLst>
                                    <p:set>
                                      <p:cBhvr>
                                        <p:cTn id="478" dur="1" fill="hold">
                                          <p:stCondLst>
                                            <p:cond delay="0"/>
                                          </p:stCondLst>
                                        </p:cTn>
                                        <p:tgtEl>
                                          <p:spTgt spid="100"/>
                                        </p:tgtEl>
                                        <p:attrNameLst>
                                          <p:attrName>style.visibility</p:attrName>
                                        </p:attrNameLst>
                                      </p:cBhvr>
                                      <p:to>
                                        <p:strVal val="visible"/>
                                      </p:to>
                                    </p:set>
                                    <p:anim calcmode="lin" valueType="num">
                                      <p:cBhvr additive="base">
                                        <p:cTn id="479" dur="500" fill="hold"/>
                                        <p:tgtEl>
                                          <p:spTgt spid="100"/>
                                        </p:tgtEl>
                                        <p:attrNameLst>
                                          <p:attrName>ppt_x</p:attrName>
                                        </p:attrNameLst>
                                      </p:cBhvr>
                                      <p:tavLst>
                                        <p:tav tm="0">
                                          <p:val>
                                            <p:strVal val="#ppt_x"/>
                                          </p:val>
                                        </p:tav>
                                        <p:tav tm="100000">
                                          <p:val>
                                            <p:strVal val="#ppt_x"/>
                                          </p:val>
                                        </p:tav>
                                      </p:tavLst>
                                    </p:anim>
                                    <p:anim calcmode="lin" valueType="num">
                                      <p:cBhvr additive="base">
                                        <p:cTn id="480" dur="500" fill="hold"/>
                                        <p:tgtEl>
                                          <p:spTgt spid="100"/>
                                        </p:tgtEl>
                                        <p:attrNameLst>
                                          <p:attrName>ppt_y</p:attrName>
                                        </p:attrNameLst>
                                      </p:cBhvr>
                                      <p:tavLst>
                                        <p:tav tm="0">
                                          <p:val>
                                            <p:strVal val="1+#ppt_h/2"/>
                                          </p:val>
                                        </p:tav>
                                        <p:tav tm="100000">
                                          <p:val>
                                            <p:strVal val="#ppt_y"/>
                                          </p:val>
                                        </p:tav>
                                      </p:tavLst>
                                    </p:anim>
                                  </p:childTnLst>
                                </p:cTn>
                              </p:par>
                              <p:par>
                                <p:cTn id="481" presetID="2" presetClass="entr" presetSubtype="4" fill="hold" grpId="1" nodeType="withEffect">
                                  <p:stCondLst>
                                    <p:cond delay="0"/>
                                  </p:stCondLst>
                                  <p:childTnLst>
                                    <p:set>
                                      <p:cBhvr>
                                        <p:cTn id="482" dur="1" fill="hold">
                                          <p:stCondLst>
                                            <p:cond delay="0"/>
                                          </p:stCondLst>
                                        </p:cTn>
                                        <p:tgtEl>
                                          <p:spTgt spid="101"/>
                                        </p:tgtEl>
                                        <p:attrNameLst>
                                          <p:attrName>style.visibility</p:attrName>
                                        </p:attrNameLst>
                                      </p:cBhvr>
                                      <p:to>
                                        <p:strVal val="visible"/>
                                      </p:to>
                                    </p:set>
                                    <p:anim calcmode="lin" valueType="num">
                                      <p:cBhvr additive="base">
                                        <p:cTn id="483" dur="500" fill="hold"/>
                                        <p:tgtEl>
                                          <p:spTgt spid="101"/>
                                        </p:tgtEl>
                                        <p:attrNameLst>
                                          <p:attrName>ppt_x</p:attrName>
                                        </p:attrNameLst>
                                      </p:cBhvr>
                                      <p:tavLst>
                                        <p:tav tm="0">
                                          <p:val>
                                            <p:strVal val="#ppt_x"/>
                                          </p:val>
                                        </p:tav>
                                        <p:tav tm="100000">
                                          <p:val>
                                            <p:strVal val="#ppt_x"/>
                                          </p:val>
                                        </p:tav>
                                      </p:tavLst>
                                    </p:anim>
                                    <p:anim calcmode="lin" valueType="num">
                                      <p:cBhvr additive="base">
                                        <p:cTn id="484" dur="500" fill="hold"/>
                                        <p:tgtEl>
                                          <p:spTgt spid="101"/>
                                        </p:tgtEl>
                                        <p:attrNameLst>
                                          <p:attrName>ppt_y</p:attrName>
                                        </p:attrNameLst>
                                      </p:cBhvr>
                                      <p:tavLst>
                                        <p:tav tm="0">
                                          <p:val>
                                            <p:strVal val="1+#ppt_h/2"/>
                                          </p:val>
                                        </p:tav>
                                        <p:tav tm="100000">
                                          <p:val>
                                            <p:strVal val="#ppt_y"/>
                                          </p:val>
                                        </p:tav>
                                      </p:tavLst>
                                    </p:anim>
                                  </p:childTnLst>
                                </p:cTn>
                              </p:par>
                              <p:par>
                                <p:cTn id="485" presetID="2" presetClass="entr" presetSubtype="4" fill="hold" grpId="1" nodeType="withEffect">
                                  <p:stCondLst>
                                    <p:cond delay="0"/>
                                  </p:stCondLst>
                                  <p:childTnLst>
                                    <p:set>
                                      <p:cBhvr>
                                        <p:cTn id="486" dur="1" fill="hold">
                                          <p:stCondLst>
                                            <p:cond delay="0"/>
                                          </p:stCondLst>
                                        </p:cTn>
                                        <p:tgtEl>
                                          <p:spTgt spid="102"/>
                                        </p:tgtEl>
                                        <p:attrNameLst>
                                          <p:attrName>style.visibility</p:attrName>
                                        </p:attrNameLst>
                                      </p:cBhvr>
                                      <p:to>
                                        <p:strVal val="visible"/>
                                      </p:to>
                                    </p:set>
                                    <p:anim calcmode="lin" valueType="num">
                                      <p:cBhvr additive="base">
                                        <p:cTn id="487" dur="500" fill="hold"/>
                                        <p:tgtEl>
                                          <p:spTgt spid="102"/>
                                        </p:tgtEl>
                                        <p:attrNameLst>
                                          <p:attrName>ppt_x</p:attrName>
                                        </p:attrNameLst>
                                      </p:cBhvr>
                                      <p:tavLst>
                                        <p:tav tm="0">
                                          <p:val>
                                            <p:strVal val="#ppt_x"/>
                                          </p:val>
                                        </p:tav>
                                        <p:tav tm="100000">
                                          <p:val>
                                            <p:strVal val="#ppt_x"/>
                                          </p:val>
                                        </p:tav>
                                      </p:tavLst>
                                    </p:anim>
                                    <p:anim calcmode="lin" valueType="num">
                                      <p:cBhvr additive="base">
                                        <p:cTn id="48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89" fill="hold">
                      <p:stCondLst>
                        <p:cond delay="indefinite"/>
                      </p:stCondLst>
                      <p:childTnLst>
                        <p:par>
                          <p:cTn id="490" fill="hold">
                            <p:stCondLst>
                              <p:cond delay="0"/>
                            </p:stCondLst>
                            <p:childTnLst>
                              <p:par>
                                <p:cTn id="491" presetID="2" presetClass="entr" presetSubtype="4" fill="hold" grpId="1" nodeType="clickEffect">
                                  <p:stCondLst>
                                    <p:cond delay="0"/>
                                  </p:stCondLst>
                                  <p:childTnLst>
                                    <p:set>
                                      <p:cBhvr>
                                        <p:cTn id="492" dur="1" fill="hold">
                                          <p:stCondLst>
                                            <p:cond delay="0"/>
                                          </p:stCondLst>
                                        </p:cTn>
                                        <p:tgtEl>
                                          <p:spTgt spid="32"/>
                                        </p:tgtEl>
                                        <p:attrNameLst>
                                          <p:attrName>style.visibility</p:attrName>
                                        </p:attrNameLst>
                                      </p:cBhvr>
                                      <p:to>
                                        <p:strVal val="visible"/>
                                      </p:to>
                                    </p:set>
                                    <p:anim calcmode="lin" valueType="num">
                                      <p:cBhvr additive="base">
                                        <p:cTn id="493" dur="500" fill="hold"/>
                                        <p:tgtEl>
                                          <p:spTgt spid="32"/>
                                        </p:tgtEl>
                                        <p:attrNameLst>
                                          <p:attrName>ppt_x</p:attrName>
                                        </p:attrNameLst>
                                      </p:cBhvr>
                                      <p:tavLst>
                                        <p:tav tm="0">
                                          <p:val>
                                            <p:strVal val="#ppt_x"/>
                                          </p:val>
                                        </p:tav>
                                        <p:tav tm="100000">
                                          <p:val>
                                            <p:strVal val="#ppt_x"/>
                                          </p:val>
                                        </p:tav>
                                      </p:tavLst>
                                    </p:anim>
                                    <p:anim calcmode="lin" valueType="num">
                                      <p:cBhvr additive="base">
                                        <p:cTn id="494" dur="500" fill="hold"/>
                                        <p:tgtEl>
                                          <p:spTgt spid="32"/>
                                        </p:tgtEl>
                                        <p:attrNameLst>
                                          <p:attrName>ppt_y</p:attrName>
                                        </p:attrNameLst>
                                      </p:cBhvr>
                                      <p:tavLst>
                                        <p:tav tm="0">
                                          <p:val>
                                            <p:strVal val="1+#ppt_h/2"/>
                                          </p:val>
                                        </p:tav>
                                        <p:tav tm="100000">
                                          <p:val>
                                            <p:strVal val="#ppt_y"/>
                                          </p:val>
                                        </p:tav>
                                      </p:tavLst>
                                    </p:anim>
                                  </p:childTnLst>
                                </p:cTn>
                              </p:par>
                              <p:par>
                                <p:cTn id="495" presetID="2" presetClass="entr" presetSubtype="4" fill="hold" grpId="1" nodeType="withEffect">
                                  <p:stCondLst>
                                    <p:cond delay="0"/>
                                  </p:stCondLst>
                                  <p:childTnLst>
                                    <p:set>
                                      <p:cBhvr>
                                        <p:cTn id="496" dur="1" fill="hold">
                                          <p:stCondLst>
                                            <p:cond delay="0"/>
                                          </p:stCondLst>
                                        </p:cTn>
                                        <p:tgtEl>
                                          <p:spTgt spid="33"/>
                                        </p:tgtEl>
                                        <p:attrNameLst>
                                          <p:attrName>style.visibility</p:attrName>
                                        </p:attrNameLst>
                                      </p:cBhvr>
                                      <p:to>
                                        <p:strVal val="visible"/>
                                      </p:to>
                                    </p:set>
                                    <p:anim calcmode="lin" valueType="num">
                                      <p:cBhvr additive="base">
                                        <p:cTn id="497" dur="500" fill="hold"/>
                                        <p:tgtEl>
                                          <p:spTgt spid="33"/>
                                        </p:tgtEl>
                                        <p:attrNameLst>
                                          <p:attrName>ppt_x</p:attrName>
                                        </p:attrNameLst>
                                      </p:cBhvr>
                                      <p:tavLst>
                                        <p:tav tm="0">
                                          <p:val>
                                            <p:strVal val="#ppt_x"/>
                                          </p:val>
                                        </p:tav>
                                        <p:tav tm="100000">
                                          <p:val>
                                            <p:strVal val="#ppt_x"/>
                                          </p:val>
                                        </p:tav>
                                      </p:tavLst>
                                    </p:anim>
                                    <p:anim calcmode="lin" valueType="num">
                                      <p:cBhvr additive="base">
                                        <p:cTn id="498" dur="500" fill="hold"/>
                                        <p:tgtEl>
                                          <p:spTgt spid="33"/>
                                        </p:tgtEl>
                                        <p:attrNameLst>
                                          <p:attrName>ppt_y</p:attrName>
                                        </p:attrNameLst>
                                      </p:cBhvr>
                                      <p:tavLst>
                                        <p:tav tm="0">
                                          <p:val>
                                            <p:strVal val="1+#ppt_h/2"/>
                                          </p:val>
                                        </p:tav>
                                        <p:tav tm="100000">
                                          <p:val>
                                            <p:strVal val="#ppt_y"/>
                                          </p:val>
                                        </p:tav>
                                      </p:tavLst>
                                    </p:anim>
                                  </p:childTnLst>
                                </p:cTn>
                              </p:par>
                              <p:par>
                                <p:cTn id="499" presetID="2" presetClass="entr" presetSubtype="4" fill="hold" grpId="1" nodeType="withEffect">
                                  <p:stCondLst>
                                    <p:cond delay="0"/>
                                  </p:stCondLst>
                                  <p:childTnLst>
                                    <p:set>
                                      <p:cBhvr>
                                        <p:cTn id="500" dur="1" fill="hold">
                                          <p:stCondLst>
                                            <p:cond delay="0"/>
                                          </p:stCondLst>
                                        </p:cTn>
                                        <p:tgtEl>
                                          <p:spTgt spid="34"/>
                                        </p:tgtEl>
                                        <p:attrNameLst>
                                          <p:attrName>style.visibility</p:attrName>
                                        </p:attrNameLst>
                                      </p:cBhvr>
                                      <p:to>
                                        <p:strVal val="visible"/>
                                      </p:to>
                                    </p:set>
                                    <p:anim calcmode="lin" valueType="num">
                                      <p:cBhvr additive="base">
                                        <p:cTn id="501" dur="500" fill="hold"/>
                                        <p:tgtEl>
                                          <p:spTgt spid="34"/>
                                        </p:tgtEl>
                                        <p:attrNameLst>
                                          <p:attrName>ppt_x</p:attrName>
                                        </p:attrNameLst>
                                      </p:cBhvr>
                                      <p:tavLst>
                                        <p:tav tm="0">
                                          <p:val>
                                            <p:strVal val="#ppt_x"/>
                                          </p:val>
                                        </p:tav>
                                        <p:tav tm="100000">
                                          <p:val>
                                            <p:strVal val="#ppt_x"/>
                                          </p:val>
                                        </p:tav>
                                      </p:tavLst>
                                    </p:anim>
                                    <p:anim calcmode="lin" valueType="num">
                                      <p:cBhvr additive="base">
                                        <p:cTn id="502" dur="500" fill="hold"/>
                                        <p:tgtEl>
                                          <p:spTgt spid="34"/>
                                        </p:tgtEl>
                                        <p:attrNameLst>
                                          <p:attrName>ppt_y</p:attrName>
                                        </p:attrNameLst>
                                      </p:cBhvr>
                                      <p:tavLst>
                                        <p:tav tm="0">
                                          <p:val>
                                            <p:strVal val="1+#ppt_h/2"/>
                                          </p:val>
                                        </p:tav>
                                        <p:tav tm="100000">
                                          <p:val>
                                            <p:strVal val="#ppt_y"/>
                                          </p:val>
                                        </p:tav>
                                      </p:tavLst>
                                    </p:anim>
                                  </p:childTnLst>
                                </p:cTn>
                              </p:par>
                              <p:par>
                                <p:cTn id="503" presetID="2" presetClass="entr" presetSubtype="4" fill="hold" grpId="1" nodeType="withEffect">
                                  <p:stCondLst>
                                    <p:cond delay="0"/>
                                  </p:stCondLst>
                                  <p:childTnLst>
                                    <p:set>
                                      <p:cBhvr>
                                        <p:cTn id="504" dur="1" fill="hold">
                                          <p:stCondLst>
                                            <p:cond delay="0"/>
                                          </p:stCondLst>
                                        </p:cTn>
                                        <p:tgtEl>
                                          <p:spTgt spid="35"/>
                                        </p:tgtEl>
                                        <p:attrNameLst>
                                          <p:attrName>style.visibility</p:attrName>
                                        </p:attrNameLst>
                                      </p:cBhvr>
                                      <p:to>
                                        <p:strVal val="visible"/>
                                      </p:to>
                                    </p:set>
                                    <p:anim calcmode="lin" valueType="num">
                                      <p:cBhvr additive="base">
                                        <p:cTn id="505" dur="500" fill="hold"/>
                                        <p:tgtEl>
                                          <p:spTgt spid="35"/>
                                        </p:tgtEl>
                                        <p:attrNameLst>
                                          <p:attrName>ppt_x</p:attrName>
                                        </p:attrNameLst>
                                      </p:cBhvr>
                                      <p:tavLst>
                                        <p:tav tm="0">
                                          <p:val>
                                            <p:strVal val="#ppt_x"/>
                                          </p:val>
                                        </p:tav>
                                        <p:tav tm="100000">
                                          <p:val>
                                            <p:strVal val="#ppt_x"/>
                                          </p:val>
                                        </p:tav>
                                      </p:tavLst>
                                    </p:anim>
                                    <p:anim calcmode="lin" valueType="num">
                                      <p:cBhvr additive="base">
                                        <p:cTn id="506" dur="500" fill="hold"/>
                                        <p:tgtEl>
                                          <p:spTgt spid="35"/>
                                        </p:tgtEl>
                                        <p:attrNameLst>
                                          <p:attrName>ppt_y</p:attrName>
                                        </p:attrNameLst>
                                      </p:cBhvr>
                                      <p:tavLst>
                                        <p:tav tm="0">
                                          <p:val>
                                            <p:strVal val="1+#ppt_h/2"/>
                                          </p:val>
                                        </p:tav>
                                        <p:tav tm="100000">
                                          <p:val>
                                            <p:strVal val="#ppt_y"/>
                                          </p:val>
                                        </p:tav>
                                      </p:tavLst>
                                    </p:anim>
                                  </p:childTnLst>
                                </p:cTn>
                              </p:par>
                              <p:par>
                                <p:cTn id="507" presetID="2" presetClass="entr" presetSubtype="4" fill="hold" grpId="1" nodeType="withEffect">
                                  <p:stCondLst>
                                    <p:cond delay="0"/>
                                  </p:stCondLst>
                                  <p:childTnLst>
                                    <p:set>
                                      <p:cBhvr>
                                        <p:cTn id="508" dur="1" fill="hold">
                                          <p:stCondLst>
                                            <p:cond delay="0"/>
                                          </p:stCondLst>
                                        </p:cTn>
                                        <p:tgtEl>
                                          <p:spTgt spid="36"/>
                                        </p:tgtEl>
                                        <p:attrNameLst>
                                          <p:attrName>style.visibility</p:attrName>
                                        </p:attrNameLst>
                                      </p:cBhvr>
                                      <p:to>
                                        <p:strVal val="visible"/>
                                      </p:to>
                                    </p:set>
                                    <p:anim calcmode="lin" valueType="num">
                                      <p:cBhvr additive="base">
                                        <p:cTn id="509" dur="500" fill="hold"/>
                                        <p:tgtEl>
                                          <p:spTgt spid="36"/>
                                        </p:tgtEl>
                                        <p:attrNameLst>
                                          <p:attrName>ppt_x</p:attrName>
                                        </p:attrNameLst>
                                      </p:cBhvr>
                                      <p:tavLst>
                                        <p:tav tm="0">
                                          <p:val>
                                            <p:strVal val="#ppt_x"/>
                                          </p:val>
                                        </p:tav>
                                        <p:tav tm="100000">
                                          <p:val>
                                            <p:strVal val="#ppt_x"/>
                                          </p:val>
                                        </p:tav>
                                      </p:tavLst>
                                    </p:anim>
                                    <p:anim calcmode="lin" valueType="num">
                                      <p:cBhvr additive="base">
                                        <p:cTn id="510" dur="500" fill="hold"/>
                                        <p:tgtEl>
                                          <p:spTgt spid="36"/>
                                        </p:tgtEl>
                                        <p:attrNameLst>
                                          <p:attrName>ppt_y</p:attrName>
                                        </p:attrNameLst>
                                      </p:cBhvr>
                                      <p:tavLst>
                                        <p:tav tm="0">
                                          <p:val>
                                            <p:strVal val="1+#ppt_h/2"/>
                                          </p:val>
                                        </p:tav>
                                        <p:tav tm="100000">
                                          <p:val>
                                            <p:strVal val="#ppt_y"/>
                                          </p:val>
                                        </p:tav>
                                      </p:tavLst>
                                    </p:anim>
                                  </p:childTnLst>
                                </p:cTn>
                              </p:par>
                              <p:par>
                                <p:cTn id="511" presetID="2" presetClass="entr" presetSubtype="4" fill="hold" grpId="2" nodeType="withEffect">
                                  <p:stCondLst>
                                    <p:cond delay="0"/>
                                  </p:stCondLst>
                                  <p:childTnLst>
                                    <p:set>
                                      <p:cBhvr>
                                        <p:cTn id="512" dur="1" fill="hold">
                                          <p:stCondLst>
                                            <p:cond delay="0"/>
                                          </p:stCondLst>
                                        </p:cTn>
                                        <p:tgtEl>
                                          <p:spTgt spid="79"/>
                                        </p:tgtEl>
                                        <p:attrNameLst>
                                          <p:attrName>style.visibility</p:attrName>
                                        </p:attrNameLst>
                                      </p:cBhvr>
                                      <p:to>
                                        <p:strVal val="visible"/>
                                      </p:to>
                                    </p:set>
                                    <p:anim calcmode="lin" valueType="num">
                                      <p:cBhvr additive="base">
                                        <p:cTn id="513" dur="500" fill="hold"/>
                                        <p:tgtEl>
                                          <p:spTgt spid="79"/>
                                        </p:tgtEl>
                                        <p:attrNameLst>
                                          <p:attrName>ppt_x</p:attrName>
                                        </p:attrNameLst>
                                      </p:cBhvr>
                                      <p:tavLst>
                                        <p:tav tm="0">
                                          <p:val>
                                            <p:strVal val="#ppt_x"/>
                                          </p:val>
                                        </p:tav>
                                        <p:tav tm="100000">
                                          <p:val>
                                            <p:strVal val="#ppt_x"/>
                                          </p:val>
                                        </p:tav>
                                      </p:tavLst>
                                    </p:anim>
                                    <p:anim calcmode="lin" valueType="num">
                                      <p:cBhvr additive="base">
                                        <p:cTn id="514" dur="500" fill="hold"/>
                                        <p:tgtEl>
                                          <p:spTgt spid="79"/>
                                        </p:tgtEl>
                                        <p:attrNameLst>
                                          <p:attrName>ppt_y</p:attrName>
                                        </p:attrNameLst>
                                      </p:cBhvr>
                                      <p:tavLst>
                                        <p:tav tm="0">
                                          <p:val>
                                            <p:strVal val="1+#ppt_h/2"/>
                                          </p:val>
                                        </p:tav>
                                        <p:tav tm="100000">
                                          <p:val>
                                            <p:strVal val="#ppt_y"/>
                                          </p:val>
                                        </p:tav>
                                      </p:tavLst>
                                    </p:anim>
                                  </p:childTnLst>
                                </p:cTn>
                              </p:par>
                              <p:par>
                                <p:cTn id="515" presetID="2" presetClass="entr" presetSubtype="4" fill="hold" grpId="1" nodeType="withEffect">
                                  <p:stCondLst>
                                    <p:cond delay="0"/>
                                  </p:stCondLst>
                                  <p:childTnLst>
                                    <p:set>
                                      <p:cBhvr>
                                        <p:cTn id="516" dur="1" fill="hold">
                                          <p:stCondLst>
                                            <p:cond delay="0"/>
                                          </p:stCondLst>
                                        </p:cTn>
                                        <p:tgtEl>
                                          <p:spTgt spid="80"/>
                                        </p:tgtEl>
                                        <p:attrNameLst>
                                          <p:attrName>style.visibility</p:attrName>
                                        </p:attrNameLst>
                                      </p:cBhvr>
                                      <p:to>
                                        <p:strVal val="visible"/>
                                      </p:to>
                                    </p:set>
                                    <p:anim calcmode="lin" valueType="num">
                                      <p:cBhvr additive="base">
                                        <p:cTn id="517" dur="500" fill="hold"/>
                                        <p:tgtEl>
                                          <p:spTgt spid="80"/>
                                        </p:tgtEl>
                                        <p:attrNameLst>
                                          <p:attrName>ppt_x</p:attrName>
                                        </p:attrNameLst>
                                      </p:cBhvr>
                                      <p:tavLst>
                                        <p:tav tm="0">
                                          <p:val>
                                            <p:strVal val="#ppt_x"/>
                                          </p:val>
                                        </p:tav>
                                        <p:tav tm="100000">
                                          <p:val>
                                            <p:strVal val="#ppt_x"/>
                                          </p:val>
                                        </p:tav>
                                      </p:tavLst>
                                    </p:anim>
                                    <p:anim calcmode="lin" valueType="num">
                                      <p:cBhvr additive="base">
                                        <p:cTn id="518" dur="500" fill="hold"/>
                                        <p:tgtEl>
                                          <p:spTgt spid="80"/>
                                        </p:tgtEl>
                                        <p:attrNameLst>
                                          <p:attrName>ppt_y</p:attrName>
                                        </p:attrNameLst>
                                      </p:cBhvr>
                                      <p:tavLst>
                                        <p:tav tm="0">
                                          <p:val>
                                            <p:strVal val="1+#ppt_h/2"/>
                                          </p:val>
                                        </p:tav>
                                        <p:tav tm="100000">
                                          <p:val>
                                            <p:strVal val="#ppt_y"/>
                                          </p:val>
                                        </p:tav>
                                      </p:tavLst>
                                    </p:anim>
                                  </p:childTnLst>
                                </p:cTn>
                              </p:par>
                              <p:par>
                                <p:cTn id="519" presetID="2" presetClass="entr" presetSubtype="4" fill="hold" grpId="1" nodeType="withEffect">
                                  <p:stCondLst>
                                    <p:cond delay="0"/>
                                  </p:stCondLst>
                                  <p:childTnLst>
                                    <p:set>
                                      <p:cBhvr>
                                        <p:cTn id="520" dur="1" fill="hold">
                                          <p:stCondLst>
                                            <p:cond delay="0"/>
                                          </p:stCondLst>
                                        </p:cTn>
                                        <p:tgtEl>
                                          <p:spTgt spid="103"/>
                                        </p:tgtEl>
                                        <p:attrNameLst>
                                          <p:attrName>style.visibility</p:attrName>
                                        </p:attrNameLst>
                                      </p:cBhvr>
                                      <p:to>
                                        <p:strVal val="visible"/>
                                      </p:to>
                                    </p:set>
                                    <p:anim calcmode="lin" valueType="num">
                                      <p:cBhvr additive="base">
                                        <p:cTn id="521" dur="500" fill="hold"/>
                                        <p:tgtEl>
                                          <p:spTgt spid="103"/>
                                        </p:tgtEl>
                                        <p:attrNameLst>
                                          <p:attrName>ppt_x</p:attrName>
                                        </p:attrNameLst>
                                      </p:cBhvr>
                                      <p:tavLst>
                                        <p:tav tm="0">
                                          <p:val>
                                            <p:strVal val="#ppt_x"/>
                                          </p:val>
                                        </p:tav>
                                        <p:tav tm="100000">
                                          <p:val>
                                            <p:strVal val="#ppt_x"/>
                                          </p:val>
                                        </p:tav>
                                      </p:tavLst>
                                    </p:anim>
                                    <p:anim calcmode="lin" valueType="num">
                                      <p:cBhvr additive="base">
                                        <p:cTn id="522" dur="500" fill="hold"/>
                                        <p:tgtEl>
                                          <p:spTgt spid="103"/>
                                        </p:tgtEl>
                                        <p:attrNameLst>
                                          <p:attrName>ppt_y</p:attrName>
                                        </p:attrNameLst>
                                      </p:cBhvr>
                                      <p:tavLst>
                                        <p:tav tm="0">
                                          <p:val>
                                            <p:strVal val="1+#ppt_h/2"/>
                                          </p:val>
                                        </p:tav>
                                        <p:tav tm="100000">
                                          <p:val>
                                            <p:strVal val="#ppt_y"/>
                                          </p:val>
                                        </p:tav>
                                      </p:tavLst>
                                    </p:anim>
                                  </p:childTnLst>
                                </p:cTn>
                              </p:par>
                              <p:par>
                                <p:cTn id="523" presetID="2" presetClass="entr" presetSubtype="4" fill="hold" grpId="1" nodeType="withEffect">
                                  <p:stCondLst>
                                    <p:cond delay="0"/>
                                  </p:stCondLst>
                                  <p:childTnLst>
                                    <p:set>
                                      <p:cBhvr>
                                        <p:cTn id="524" dur="1" fill="hold">
                                          <p:stCondLst>
                                            <p:cond delay="0"/>
                                          </p:stCondLst>
                                        </p:cTn>
                                        <p:tgtEl>
                                          <p:spTgt spid="104"/>
                                        </p:tgtEl>
                                        <p:attrNameLst>
                                          <p:attrName>style.visibility</p:attrName>
                                        </p:attrNameLst>
                                      </p:cBhvr>
                                      <p:to>
                                        <p:strVal val="visible"/>
                                      </p:to>
                                    </p:set>
                                    <p:anim calcmode="lin" valueType="num">
                                      <p:cBhvr additive="base">
                                        <p:cTn id="525" dur="500" fill="hold"/>
                                        <p:tgtEl>
                                          <p:spTgt spid="104"/>
                                        </p:tgtEl>
                                        <p:attrNameLst>
                                          <p:attrName>ppt_x</p:attrName>
                                        </p:attrNameLst>
                                      </p:cBhvr>
                                      <p:tavLst>
                                        <p:tav tm="0">
                                          <p:val>
                                            <p:strVal val="#ppt_x"/>
                                          </p:val>
                                        </p:tav>
                                        <p:tav tm="100000">
                                          <p:val>
                                            <p:strVal val="#ppt_x"/>
                                          </p:val>
                                        </p:tav>
                                      </p:tavLst>
                                    </p:anim>
                                    <p:anim calcmode="lin" valueType="num">
                                      <p:cBhvr additive="base">
                                        <p:cTn id="526" dur="500" fill="hold"/>
                                        <p:tgtEl>
                                          <p:spTgt spid="104"/>
                                        </p:tgtEl>
                                        <p:attrNameLst>
                                          <p:attrName>ppt_y</p:attrName>
                                        </p:attrNameLst>
                                      </p:cBhvr>
                                      <p:tavLst>
                                        <p:tav tm="0">
                                          <p:val>
                                            <p:strVal val="1+#ppt_h/2"/>
                                          </p:val>
                                        </p:tav>
                                        <p:tav tm="100000">
                                          <p:val>
                                            <p:strVal val="#ppt_y"/>
                                          </p:val>
                                        </p:tav>
                                      </p:tavLst>
                                    </p:anim>
                                  </p:childTnLst>
                                </p:cTn>
                              </p:par>
                              <p:par>
                                <p:cTn id="527" presetID="2" presetClass="entr" presetSubtype="4" fill="hold" grpId="1" nodeType="withEffect">
                                  <p:stCondLst>
                                    <p:cond delay="0"/>
                                  </p:stCondLst>
                                  <p:childTnLst>
                                    <p:set>
                                      <p:cBhvr>
                                        <p:cTn id="528" dur="1" fill="hold">
                                          <p:stCondLst>
                                            <p:cond delay="0"/>
                                          </p:stCondLst>
                                        </p:cTn>
                                        <p:tgtEl>
                                          <p:spTgt spid="105"/>
                                        </p:tgtEl>
                                        <p:attrNameLst>
                                          <p:attrName>style.visibility</p:attrName>
                                        </p:attrNameLst>
                                      </p:cBhvr>
                                      <p:to>
                                        <p:strVal val="visible"/>
                                      </p:to>
                                    </p:set>
                                    <p:anim calcmode="lin" valueType="num">
                                      <p:cBhvr additive="base">
                                        <p:cTn id="529" dur="500" fill="hold"/>
                                        <p:tgtEl>
                                          <p:spTgt spid="105"/>
                                        </p:tgtEl>
                                        <p:attrNameLst>
                                          <p:attrName>ppt_x</p:attrName>
                                        </p:attrNameLst>
                                      </p:cBhvr>
                                      <p:tavLst>
                                        <p:tav tm="0">
                                          <p:val>
                                            <p:strVal val="#ppt_x"/>
                                          </p:val>
                                        </p:tav>
                                        <p:tav tm="100000">
                                          <p:val>
                                            <p:strVal val="#ppt_x"/>
                                          </p:val>
                                        </p:tav>
                                      </p:tavLst>
                                    </p:anim>
                                    <p:anim calcmode="lin" valueType="num">
                                      <p:cBhvr additive="base">
                                        <p:cTn id="530" dur="500" fill="hold"/>
                                        <p:tgtEl>
                                          <p:spTgt spid="105"/>
                                        </p:tgtEl>
                                        <p:attrNameLst>
                                          <p:attrName>ppt_y</p:attrName>
                                        </p:attrNameLst>
                                      </p:cBhvr>
                                      <p:tavLst>
                                        <p:tav tm="0">
                                          <p:val>
                                            <p:strVal val="1+#ppt_h/2"/>
                                          </p:val>
                                        </p:tav>
                                        <p:tav tm="100000">
                                          <p:val>
                                            <p:strVal val="#ppt_y"/>
                                          </p:val>
                                        </p:tav>
                                      </p:tavLst>
                                    </p:anim>
                                  </p:childTnLst>
                                </p:cTn>
                              </p:par>
                              <p:par>
                                <p:cTn id="531" presetID="2" presetClass="entr" presetSubtype="4" fill="hold" grpId="1" nodeType="with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par>
                                <p:cTn id="535" presetID="2" presetClass="entr" presetSubtype="4" fill="hold" grpId="1" nodeType="withEffect">
                                  <p:stCondLst>
                                    <p:cond delay="0"/>
                                  </p:stCondLst>
                                  <p:childTnLst>
                                    <p:set>
                                      <p:cBhvr>
                                        <p:cTn id="536" dur="1" fill="hold">
                                          <p:stCondLst>
                                            <p:cond delay="0"/>
                                          </p:stCondLst>
                                        </p:cTn>
                                        <p:tgtEl>
                                          <p:spTgt spid="107"/>
                                        </p:tgtEl>
                                        <p:attrNameLst>
                                          <p:attrName>style.visibility</p:attrName>
                                        </p:attrNameLst>
                                      </p:cBhvr>
                                      <p:to>
                                        <p:strVal val="visible"/>
                                      </p:to>
                                    </p:set>
                                    <p:anim calcmode="lin" valueType="num">
                                      <p:cBhvr additive="base">
                                        <p:cTn id="537" dur="500" fill="hold"/>
                                        <p:tgtEl>
                                          <p:spTgt spid="107"/>
                                        </p:tgtEl>
                                        <p:attrNameLst>
                                          <p:attrName>ppt_x</p:attrName>
                                        </p:attrNameLst>
                                      </p:cBhvr>
                                      <p:tavLst>
                                        <p:tav tm="0">
                                          <p:val>
                                            <p:strVal val="#ppt_x"/>
                                          </p:val>
                                        </p:tav>
                                        <p:tav tm="100000">
                                          <p:val>
                                            <p:strVal val="#ppt_x"/>
                                          </p:val>
                                        </p:tav>
                                      </p:tavLst>
                                    </p:anim>
                                    <p:anim calcmode="lin" valueType="num">
                                      <p:cBhvr additive="base">
                                        <p:cTn id="53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39" fill="hold">
                      <p:stCondLst>
                        <p:cond delay="indefinite"/>
                      </p:stCondLst>
                      <p:childTnLst>
                        <p:par>
                          <p:cTn id="540" fill="hold">
                            <p:stCondLst>
                              <p:cond delay="0"/>
                            </p:stCondLst>
                            <p:childTnLst>
                              <p:par>
                                <p:cTn id="541" presetID="2" presetClass="entr" presetSubtype="4" fill="hold" grpId="1" nodeType="clickEffect">
                                  <p:stCondLst>
                                    <p:cond delay="0"/>
                                  </p:stCondLst>
                                  <p:childTnLst>
                                    <p:set>
                                      <p:cBhvr>
                                        <p:cTn id="542" dur="1" fill="hold">
                                          <p:stCondLst>
                                            <p:cond delay="0"/>
                                          </p:stCondLst>
                                        </p:cTn>
                                        <p:tgtEl>
                                          <p:spTgt spid="37"/>
                                        </p:tgtEl>
                                        <p:attrNameLst>
                                          <p:attrName>style.visibility</p:attrName>
                                        </p:attrNameLst>
                                      </p:cBhvr>
                                      <p:to>
                                        <p:strVal val="visible"/>
                                      </p:to>
                                    </p:set>
                                    <p:anim calcmode="lin" valueType="num">
                                      <p:cBhvr additive="base">
                                        <p:cTn id="543" dur="500" fill="hold"/>
                                        <p:tgtEl>
                                          <p:spTgt spid="37"/>
                                        </p:tgtEl>
                                        <p:attrNameLst>
                                          <p:attrName>ppt_x</p:attrName>
                                        </p:attrNameLst>
                                      </p:cBhvr>
                                      <p:tavLst>
                                        <p:tav tm="0">
                                          <p:val>
                                            <p:strVal val="#ppt_x"/>
                                          </p:val>
                                        </p:tav>
                                        <p:tav tm="100000">
                                          <p:val>
                                            <p:strVal val="#ppt_x"/>
                                          </p:val>
                                        </p:tav>
                                      </p:tavLst>
                                    </p:anim>
                                    <p:anim calcmode="lin" valueType="num">
                                      <p:cBhvr additive="base">
                                        <p:cTn id="544" dur="500" fill="hold"/>
                                        <p:tgtEl>
                                          <p:spTgt spid="37"/>
                                        </p:tgtEl>
                                        <p:attrNameLst>
                                          <p:attrName>ppt_y</p:attrName>
                                        </p:attrNameLst>
                                      </p:cBhvr>
                                      <p:tavLst>
                                        <p:tav tm="0">
                                          <p:val>
                                            <p:strVal val="1+#ppt_h/2"/>
                                          </p:val>
                                        </p:tav>
                                        <p:tav tm="100000">
                                          <p:val>
                                            <p:strVal val="#ppt_y"/>
                                          </p:val>
                                        </p:tav>
                                      </p:tavLst>
                                    </p:anim>
                                  </p:childTnLst>
                                </p:cTn>
                              </p:par>
                              <p:par>
                                <p:cTn id="545" presetID="2" presetClass="entr" presetSubtype="4" fill="hold" grpId="1" nodeType="withEffect">
                                  <p:stCondLst>
                                    <p:cond delay="0"/>
                                  </p:stCondLst>
                                  <p:childTnLst>
                                    <p:set>
                                      <p:cBhvr>
                                        <p:cTn id="546" dur="1" fill="hold">
                                          <p:stCondLst>
                                            <p:cond delay="0"/>
                                          </p:stCondLst>
                                        </p:cTn>
                                        <p:tgtEl>
                                          <p:spTgt spid="38"/>
                                        </p:tgtEl>
                                        <p:attrNameLst>
                                          <p:attrName>style.visibility</p:attrName>
                                        </p:attrNameLst>
                                      </p:cBhvr>
                                      <p:to>
                                        <p:strVal val="visible"/>
                                      </p:to>
                                    </p:set>
                                    <p:anim calcmode="lin" valueType="num">
                                      <p:cBhvr additive="base">
                                        <p:cTn id="547" dur="500" fill="hold"/>
                                        <p:tgtEl>
                                          <p:spTgt spid="38"/>
                                        </p:tgtEl>
                                        <p:attrNameLst>
                                          <p:attrName>ppt_x</p:attrName>
                                        </p:attrNameLst>
                                      </p:cBhvr>
                                      <p:tavLst>
                                        <p:tav tm="0">
                                          <p:val>
                                            <p:strVal val="#ppt_x"/>
                                          </p:val>
                                        </p:tav>
                                        <p:tav tm="100000">
                                          <p:val>
                                            <p:strVal val="#ppt_x"/>
                                          </p:val>
                                        </p:tav>
                                      </p:tavLst>
                                    </p:anim>
                                    <p:anim calcmode="lin" valueType="num">
                                      <p:cBhvr additive="base">
                                        <p:cTn id="548" dur="500" fill="hold"/>
                                        <p:tgtEl>
                                          <p:spTgt spid="38"/>
                                        </p:tgtEl>
                                        <p:attrNameLst>
                                          <p:attrName>ppt_y</p:attrName>
                                        </p:attrNameLst>
                                      </p:cBhvr>
                                      <p:tavLst>
                                        <p:tav tm="0">
                                          <p:val>
                                            <p:strVal val="1+#ppt_h/2"/>
                                          </p:val>
                                        </p:tav>
                                        <p:tav tm="100000">
                                          <p:val>
                                            <p:strVal val="#ppt_y"/>
                                          </p:val>
                                        </p:tav>
                                      </p:tavLst>
                                    </p:anim>
                                  </p:childTnLst>
                                </p:cTn>
                              </p:par>
                              <p:par>
                                <p:cTn id="549" presetID="2" presetClass="entr" presetSubtype="4" fill="hold" grpId="1" nodeType="withEffect">
                                  <p:stCondLst>
                                    <p:cond delay="0"/>
                                  </p:stCondLst>
                                  <p:childTnLst>
                                    <p:set>
                                      <p:cBhvr>
                                        <p:cTn id="550" dur="1" fill="hold">
                                          <p:stCondLst>
                                            <p:cond delay="0"/>
                                          </p:stCondLst>
                                        </p:cTn>
                                        <p:tgtEl>
                                          <p:spTgt spid="39"/>
                                        </p:tgtEl>
                                        <p:attrNameLst>
                                          <p:attrName>style.visibility</p:attrName>
                                        </p:attrNameLst>
                                      </p:cBhvr>
                                      <p:to>
                                        <p:strVal val="visible"/>
                                      </p:to>
                                    </p:set>
                                    <p:anim calcmode="lin" valueType="num">
                                      <p:cBhvr additive="base">
                                        <p:cTn id="551" dur="500" fill="hold"/>
                                        <p:tgtEl>
                                          <p:spTgt spid="39"/>
                                        </p:tgtEl>
                                        <p:attrNameLst>
                                          <p:attrName>ppt_x</p:attrName>
                                        </p:attrNameLst>
                                      </p:cBhvr>
                                      <p:tavLst>
                                        <p:tav tm="0">
                                          <p:val>
                                            <p:strVal val="#ppt_x"/>
                                          </p:val>
                                        </p:tav>
                                        <p:tav tm="100000">
                                          <p:val>
                                            <p:strVal val="#ppt_x"/>
                                          </p:val>
                                        </p:tav>
                                      </p:tavLst>
                                    </p:anim>
                                    <p:anim calcmode="lin" valueType="num">
                                      <p:cBhvr additive="base">
                                        <p:cTn id="552" dur="500" fill="hold"/>
                                        <p:tgtEl>
                                          <p:spTgt spid="39"/>
                                        </p:tgtEl>
                                        <p:attrNameLst>
                                          <p:attrName>ppt_y</p:attrName>
                                        </p:attrNameLst>
                                      </p:cBhvr>
                                      <p:tavLst>
                                        <p:tav tm="0">
                                          <p:val>
                                            <p:strVal val="1+#ppt_h/2"/>
                                          </p:val>
                                        </p:tav>
                                        <p:tav tm="100000">
                                          <p:val>
                                            <p:strVal val="#ppt_y"/>
                                          </p:val>
                                        </p:tav>
                                      </p:tavLst>
                                    </p:anim>
                                  </p:childTnLst>
                                </p:cTn>
                              </p:par>
                              <p:par>
                                <p:cTn id="553" presetID="2" presetClass="entr" presetSubtype="4" fill="hold" grpId="1" nodeType="withEffect">
                                  <p:stCondLst>
                                    <p:cond delay="0"/>
                                  </p:stCondLst>
                                  <p:childTnLst>
                                    <p:set>
                                      <p:cBhvr>
                                        <p:cTn id="554" dur="1" fill="hold">
                                          <p:stCondLst>
                                            <p:cond delay="0"/>
                                          </p:stCondLst>
                                        </p:cTn>
                                        <p:tgtEl>
                                          <p:spTgt spid="40"/>
                                        </p:tgtEl>
                                        <p:attrNameLst>
                                          <p:attrName>style.visibility</p:attrName>
                                        </p:attrNameLst>
                                      </p:cBhvr>
                                      <p:to>
                                        <p:strVal val="visible"/>
                                      </p:to>
                                    </p:set>
                                    <p:anim calcmode="lin" valueType="num">
                                      <p:cBhvr additive="base">
                                        <p:cTn id="555" dur="500" fill="hold"/>
                                        <p:tgtEl>
                                          <p:spTgt spid="40"/>
                                        </p:tgtEl>
                                        <p:attrNameLst>
                                          <p:attrName>ppt_x</p:attrName>
                                        </p:attrNameLst>
                                      </p:cBhvr>
                                      <p:tavLst>
                                        <p:tav tm="0">
                                          <p:val>
                                            <p:strVal val="#ppt_x"/>
                                          </p:val>
                                        </p:tav>
                                        <p:tav tm="100000">
                                          <p:val>
                                            <p:strVal val="#ppt_x"/>
                                          </p:val>
                                        </p:tav>
                                      </p:tavLst>
                                    </p:anim>
                                    <p:anim calcmode="lin" valueType="num">
                                      <p:cBhvr additive="base">
                                        <p:cTn id="556" dur="500" fill="hold"/>
                                        <p:tgtEl>
                                          <p:spTgt spid="40"/>
                                        </p:tgtEl>
                                        <p:attrNameLst>
                                          <p:attrName>ppt_y</p:attrName>
                                        </p:attrNameLst>
                                      </p:cBhvr>
                                      <p:tavLst>
                                        <p:tav tm="0">
                                          <p:val>
                                            <p:strVal val="1+#ppt_h/2"/>
                                          </p:val>
                                        </p:tav>
                                        <p:tav tm="100000">
                                          <p:val>
                                            <p:strVal val="#ppt_y"/>
                                          </p:val>
                                        </p:tav>
                                      </p:tavLst>
                                    </p:anim>
                                  </p:childTnLst>
                                </p:cTn>
                              </p:par>
                              <p:par>
                                <p:cTn id="557" presetID="2" presetClass="entr" presetSubtype="4" fill="hold" grpId="1" nodeType="withEffect">
                                  <p:stCondLst>
                                    <p:cond delay="0"/>
                                  </p:stCondLst>
                                  <p:childTnLst>
                                    <p:set>
                                      <p:cBhvr>
                                        <p:cTn id="558" dur="1" fill="hold">
                                          <p:stCondLst>
                                            <p:cond delay="0"/>
                                          </p:stCondLst>
                                        </p:cTn>
                                        <p:tgtEl>
                                          <p:spTgt spid="41"/>
                                        </p:tgtEl>
                                        <p:attrNameLst>
                                          <p:attrName>style.visibility</p:attrName>
                                        </p:attrNameLst>
                                      </p:cBhvr>
                                      <p:to>
                                        <p:strVal val="visible"/>
                                      </p:to>
                                    </p:set>
                                    <p:anim calcmode="lin" valueType="num">
                                      <p:cBhvr additive="base">
                                        <p:cTn id="559" dur="500" fill="hold"/>
                                        <p:tgtEl>
                                          <p:spTgt spid="41"/>
                                        </p:tgtEl>
                                        <p:attrNameLst>
                                          <p:attrName>ppt_x</p:attrName>
                                        </p:attrNameLst>
                                      </p:cBhvr>
                                      <p:tavLst>
                                        <p:tav tm="0">
                                          <p:val>
                                            <p:strVal val="#ppt_x"/>
                                          </p:val>
                                        </p:tav>
                                        <p:tav tm="100000">
                                          <p:val>
                                            <p:strVal val="#ppt_x"/>
                                          </p:val>
                                        </p:tav>
                                      </p:tavLst>
                                    </p:anim>
                                    <p:anim calcmode="lin" valueType="num">
                                      <p:cBhvr additive="base">
                                        <p:cTn id="560" dur="500" fill="hold"/>
                                        <p:tgtEl>
                                          <p:spTgt spid="41"/>
                                        </p:tgtEl>
                                        <p:attrNameLst>
                                          <p:attrName>ppt_y</p:attrName>
                                        </p:attrNameLst>
                                      </p:cBhvr>
                                      <p:tavLst>
                                        <p:tav tm="0">
                                          <p:val>
                                            <p:strVal val="1+#ppt_h/2"/>
                                          </p:val>
                                        </p:tav>
                                        <p:tav tm="100000">
                                          <p:val>
                                            <p:strVal val="#ppt_y"/>
                                          </p:val>
                                        </p:tav>
                                      </p:tavLst>
                                    </p:anim>
                                  </p:childTnLst>
                                </p:cTn>
                              </p:par>
                              <p:par>
                                <p:cTn id="561" presetID="2" presetClass="entr" presetSubtype="4" fill="hold" grpId="2" nodeType="withEffect">
                                  <p:stCondLst>
                                    <p:cond delay="0"/>
                                  </p:stCondLst>
                                  <p:childTnLst>
                                    <p:set>
                                      <p:cBhvr>
                                        <p:cTn id="562" dur="1" fill="hold">
                                          <p:stCondLst>
                                            <p:cond delay="0"/>
                                          </p:stCondLst>
                                        </p:cTn>
                                        <p:tgtEl>
                                          <p:spTgt spid="80"/>
                                        </p:tgtEl>
                                        <p:attrNameLst>
                                          <p:attrName>style.visibility</p:attrName>
                                        </p:attrNameLst>
                                      </p:cBhvr>
                                      <p:to>
                                        <p:strVal val="visible"/>
                                      </p:to>
                                    </p:set>
                                    <p:anim calcmode="lin" valueType="num">
                                      <p:cBhvr additive="base">
                                        <p:cTn id="563" dur="500" fill="hold"/>
                                        <p:tgtEl>
                                          <p:spTgt spid="80"/>
                                        </p:tgtEl>
                                        <p:attrNameLst>
                                          <p:attrName>ppt_x</p:attrName>
                                        </p:attrNameLst>
                                      </p:cBhvr>
                                      <p:tavLst>
                                        <p:tav tm="0">
                                          <p:val>
                                            <p:strVal val="#ppt_x"/>
                                          </p:val>
                                        </p:tav>
                                        <p:tav tm="100000">
                                          <p:val>
                                            <p:strVal val="#ppt_x"/>
                                          </p:val>
                                        </p:tav>
                                      </p:tavLst>
                                    </p:anim>
                                    <p:anim calcmode="lin" valueType="num">
                                      <p:cBhvr additive="base">
                                        <p:cTn id="564" dur="500" fill="hold"/>
                                        <p:tgtEl>
                                          <p:spTgt spid="80"/>
                                        </p:tgtEl>
                                        <p:attrNameLst>
                                          <p:attrName>ppt_y</p:attrName>
                                        </p:attrNameLst>
                                      </p:cBhvr>
                                      <p:tavLst>
                                        <p:tav tm="0">
                                          <p:val>
                                            <p:strVal val="1+#ppt_h/2"/>
                                          </p:val>
                                        </p:tav>
                                        <p:tav tm="100000">
                                          <p:val>
                                            <p:strVal val="#ppt_y"/>
                                          </p:val>
                                        </p:tav>
                                      </p:tavLst>
                                    </p:anim>
                                  </p:childTnLst>
                                </p:cTn>
                              </p:par>
                              <p:par>
                                <p:cTn id="565" presetID="2" presetClass="entr" presetSubtype="4" fill="hold" grpId="1" nodeType="withEffect">
                                  <p:stCondLst>
                                    <p:cond delay="0"/>
                                  </p:stCondLst>
                                  <p:childTnLst>
                                    <p:set>
                                      <p:cBhvr>
                                        <p:cTn id="566" dur="1" fill="hold">
                                          <p:stCondLst>
                                            <p:cond delay="0"/>
                                          </p:stCondLst>
                                        </p:cTn>
                                        <p:tgtEl>
                                          <p:spTgt spid="81"/>
                                        </p:tgtEl>
                                        <p:attrNameLst>
                                          <p:attrName>style.visibility</p:attrName>
                                        </p:attrNameLst>
                                      </p:cBhvr>
                                      <p:to>
                                        <p:strVal val="visible"/>
                                      </p:to>
                                    </p:set>
                                    <p:anim calcmode="lin" valueType="num">
                                      <p:cBhvr additive="base">
                                        <p:cTn id="567" dur="500" fill="hold"/>
                                        <p:tgtEl>
                                          <p:spTgt spid="81"/>
                                        </p:tgtEl>
                                        <p:attrNameLst>
                                          <p:attrName>ppt_x</p:attrName>
                                        </p:attrNameLst>
                                      </p:cBhvr>
                                      <p:tavLst>
                                        <p:tav tm="0">
                                          <p:val>
                                            <p:strVal val="#ppt_x"/>
                                          </p:val>
                                        </p:tav>
                                        <p:tav tm="100000">
                                          <p:val>
                                            <p:strVal val="#ppt_x"/>
                                          </p:val>
                                        </p:tav>
                                      </p:tavLst>
                                    </p:anim>
                                    <p:anim calcmode="lin" valueType="num">
                                      <p:cBhvr additive="base">
                                        <p:cTn id="568" dur="500" fill="hold"/>
                                        <p:tgtEl>
                                          <p:spTgt spid="81"/>
                                        </p:tgtEl>
                                        <p:attrNameLst>
                                          <p:attrName>ppt_y</p:attrName>
                                        </p:attrNameLst>
                                      </p:cBhvr>
                                      <p:tavLst>
                                        <p:tav tm="0">
                                          <p:val>
                                            <p:strVal val="1+#ppt_h/2"/>
                                          </p:val>
                                        </p:tav>
                                        <p:tav tm="100000">
                                          <p:val>
                                            <p:strVal val="#ppt_y"/>
                                          </p:val>
                                        </p:tav>
                                      </p:tavLst>
                                    </p:anim>
                                  </p:childTnLst>
                                </p:cTn>
                              </p:par>
                              <p:par>
                                <p:cTn id="569" presetID="2" presetClass="entr" presetSubtype="4" fill="hold" grpId="1" nodeType="withEffect">
                                  <p:stCondLst>
                                    <p:cond delay="0"/>
                                  </p:stCondLst>
                                  <p:childTnLst>
                                    <p:set>
                                      <p:cBhvr>
                                        <p:cTn id="570" dur="1" fill="hold">
                                          <p:stCondLst>
                                            <p:cond delay="0"/>
                                          </p:stCondLst>
                                        </p:cTn>
                                        <p:tgtEl>
                                          <p:spTgt spid="108"/>
                                        </p:tgtEl>
                                        <p:attrNameLst>
                                          <p:attrName>style.visibility</p:attrName>
                                        </p:attrNameLst>
                                      </p:cBhvr>
                                      <p:to>
                                        <p:strVal val="visible"/>
                                      </p:to>
                                    </p:set>
                                    <p:anim calcmode="lin" valueType="num">
                                      <p:cBhvr additive="base">
                                        <p:cTn id="571" dur="500" fill="hold"/>
                                        <p:tgtEl>
                                          <p:spTgt spid="108"/>
                                        </p:tgtEl>
                                        <p:attrNameLst>
                                          <p:attrName>ppt_x</p:attrName>
                                        </p:attrNameLst>
                                      </p:cBhvr>
                                      <p:tavLst>
                                        <p:tav tm="0">
                                          <p:val>
                                            <p:strVal val="#ppt_x"/>
                                          </p:val>
                                        </p:tav>
                                        <p:tav tm="100000">
                                          <p:val>
                                            <p:strVal val="#ppt_x"/>
                                          </p:val>
                                        </p:tav>
                                      </p:tavLst>
                                    </p:anim>
                                    <p:anim calcmode="lin" valueType="num">
                                      <p:cBhvr additive="base">
                                        <p:cTn id="572" dur="500" fill="hold"/>
                                        <p:tgtEl>
                                          <p:spTgt spid="108"/>
                                        </p:tgtEl>
                                        <p:attrNameLst>
                                          <p:attrName>ppt_y</p:attrName>
                                        </p:attrNameLst>
                                      </p:cBhvr>
                                      <p:tavLst>
                                        <p:tav tm="0">
                                          <p:val>
                                            <p:strVal val="1+#ppt_h/2"/>
                                          </p:val>
                                        </p:tav>
                                        <p:tav tm="100000">
                                          <p:val>
                                            <p:strVal val="#ppt_y"/>
                                          </p:val>
                                        </p:tav>
                                      </p:tavLst>
                                    </p:anim>
                                  </p:childTnLst>
                                </p:cTn>
                              </p:par>
                              <p:par>
                                <p:cTn id="573" presetID="2" presetClass="entr" presetSubtype="4" fill="hold" grpId="1" nodeType="withEffect">
                                  <p:stCondLst>
                                    <p:cond delay="0"/>
                                  </p:stCondLst>
                                  <p:childTnLst>
                                    <p:set>
                                      <p:cBhvr>
                                        <p:cTn id="574" dur="1" fill="hold">
                                          <p:stCondLst>
                                            <p:cond delay="0"/>
                                          </p:stCondLst>
                                        </p:cTn>
                                        <p:tgtEl>
                                          <p:spTgt spid="109"/>
                                        </p:tgtEl>
                                        <p:attrNameLst>
                                          <p:attrName>style.visibility</p:attrName>
                                        </p:attrNameLst>
                                      </p:cBhvr>
                                      <p:to>
                                        <p:strVal val="visible"/>
                                      </p:to>
                                    </p:set>
                                    <p:anim calcmode="lin" valueType="num">
                                      <p:cBhvr additive="base">
                                        <p:cTn id="575" dur="500" fill="hold"/>
                                        <p:tgtEl>
                                          <p:spTgt spid="109"/>
                                        </p:tgtEl>
                                        <p:attrNameLst>
                                          <p:attrName>ppt_x</p:attrName>
                                        </p:attrNameLst>
                                      </p:cBhvr>
                                      <p:tavLst>
                                        <p:tav tm="0">
                                          <p:val>
                                            <p:strVal val="#ppt_x"/>
                                          </p:val>
                                        </p:tav>
                                        <p:tav tm="100000">
                                          <p:val>
                                            <p:strVal val="#ppt_x"/>
                                          </p:val>
                                        </p:tav>
                                      </p:tavLst>
                                    </p:anim>
                                    <p:anim calcmode="lin" valueType="num">
                                      <p:cBhvr additive="base">
                                        <p:cTn id="576" dur="500" fill="hold"/>
                                        <p:tgtEl>
                                          <p:spTgt spid="109"/>
                                        </p:tgtEl>
                                        <p:attrNameLst>
                                          <p:attrName>ppt_y</p:attrName>
                                        </p:attrNameLst>
                                      </p:cBhvr>
                                      <p:tavLst>
                                        <p:tav tm="0">
                                          <p:val>
                                            <p:strVal val="1+#ppt_h/2"/>
                                          </p:val>
                                        </p:tav>
                                        <p:tav tm="100000">
                                          <p:val>
                                            <p:strVal val="#ppt_y"/>
                                          </p:val>
                                        </p:tav>
                                      </p:tavLst>
                                    </p:anim>
                                  </p:childTnLst>
                                </p:cTn>
                              </p:par>
                              <p:par>
                                <p:cTn id="577" presetID="2" presetClass="entr" presetSubtype="4" fill="hold" grpId="1" nodeType="withEffect">
                                  <p:stCondLst>
                                    <p:cond delay="0"/>
                                  </p:stCondLst>
                                  <p:childTnLst>
                                    <p:set>
                                      <p:cBhvr>
                                        <p:cTn id="578" dur="1" fill="hold">
                                          <p:stCondLst>
                                            <p:cond delay="0"/>
                                          </p:stCondLst>
                                        </p:cTn>
                                        <p:tgtEl>
                                          <p:spTgt spid="110"/>
                                        </p:tgtEl>
                                        <p:attrNameLst>
                                          <p:attrName>style.visibility</p:attrName>
                                        </p:attrNameLst>
                                      </p:cBhvr>
                                      <p:to>
                                        <p:strVal val="visible"/>
                                      </p:to>
                                    </p:set>
                                    <p:anim calcmode="lin" valueType="num">
                                      <p:cBhvr additive="base">
                                        <p:cTn id="579" dur="500" fill="hold"/>
                                        <p:tgtEl>
                                          <p:spTgt spid="110"/>
                                        </p:tgtEl>
                                        <p:attrNameLst>
                                          <p:attrName>ppt_x</p:attrName>
                                        </p:attrNameLst>
                                      </p:cBhvr>
                                      <p:tavLst>
                                        <p:tav tm="0">
                                          <p:val>
                                            <p:strVal val="#ppt_x"/>
                                          </p:val>
                                        </p:tav>
                                        <p:tav tm="100000">
                                          <p:val>
                                            <p:strVal val="#ppt_x"/>
                                          </p:val>
                                        </p:tav>
                                      </p:tavLst>
                                    </p:anim>
                                    <p:anim calcmode="lin" valueType="num">
                                      <p:cBhvr additive="base">
                                        <p:cTn id="580" dur="500" fill="hold"/>
                                        <p:tgtEl>
                                          <p:spTgt spid="110"/>
                                        </p:tgtEl>
                                        <p:attrNameLst>
                                          <p:attrName>ppt_y</p:attrName>
                                        </p:attrNameLst>
                                      </p:cBhvr>
                                      <p:tavLst>
                                        <p:tav tm="0">
                                          <p:val>
                                            <p:strVal val="1+#ppt_h/2"/>
                                          </p:val>
                                        </p:tav>
                                        <p:tav tm="100000">
                                          <p:val>
                                            <p:strVal val="#ppt_y"/>
                                          </p:val>
                                        </p:tav>
                                      </p:tavLst>
                                    </p:anim>
                                  </p:childTnLst>
                                </p:cTn>
                              </p:par>
                              <p:par>
                                <p:cTn id="581" presetID="2" presetClass="entr" presetSubtype="4" fill="hold" grpId="1" nodeType="withEffect">
                                  <p:stCondLst>
                                    <p:cond delay="0"/>
                                  </p:stCondLst>
                                  <p:childTnLst>
                                    <p:set>
                                      <p:cBhvr>
                                        <p:cTn id="582" dur="1" fill="hold">
                                          <p:stCondLst>
                                            <p:cond delay="0"/>
                                          </p:stCondLst>
                                        </p:cTn>
                                        <p:tgtEl>
                                          <p:spTgt spid="111"/>
                                        </p:tgtEl>
                                        <p:attrNameLst>
                                          <p:attrName>style.visibility</p:attrName>
                                        </p:attrNameLst>
                                      </p:cBhvr>
                                      <p:to>
                                        <p:strVal val="visible"/>
                                      </p:to>
                                    </p:set>
                                    <p:anim calcmode="lin" valueType="num">
                                      <p:cBhvr additive="base">
                                        <p:cTn id="583" dur="500" fill="hold"/>
                                        <p:tgtEl>
                                          <p:spTgt spid="111"/>
                                        </p:tgtEl>
                                        <p:attrNameLst>
                                          <p:attrName>ppt_x</p:attrName>
                                        </p:attrNameLst>
                                      </p:cBhvr>
                                      <p:tavLst>
                                        <p:tav tm="0">
                                          <p:val>
                                            <p:strVal val="#ppt_x"/>
                                          </p:val>
                                        </p:tav>
                                        <p:tav tm="100000">
                                          <p:val>
                                            <p:strVal val="#ppt_x"/>
                                          </p:val>
                                        </p:tav>
                                      </p:tavLst>
                                    </p:anim>
                                    <p:anim calcmode="lin" valueType="num">
                                      <p:cBhvr additive="base">
                                        <p:cTn id="584" dur="500" fill="hold"/>
                                        <p:tgtEl>
                                          <p:spTgt spid="111"/>
                                        </p:tgtEl>
                                        <p:attrNameLst>
                                          <p:attrName>ppt_y</p:attrName>
                                        </p:attrNameLst>
                                      </p:cBhvr>
                                      <p:tavLst>
                                        <p:tav tm="0">
                                          <p:val>
                                            <p:strVal val="1+#ppt_h/2"/>
                                          </p:val>
                                        </p:tav>
                                        <p:tav tm="100000">
                                          <p:val>
                                            <p:strVal val="#ppt_y"/>
                                          </p:val>
                                        </p:tav>
                                      </p:tavLst>
                                    </p:anim>
                                  </p:childTnLst>
                                </p:cTn>
                              </p:par>
                              <p:par>
                                <p:cTn id="585" presetID="2" presetClass="entr" presetSubtype="4" fill="hold" grpId="1" nodeType="withEffect">
                                  <p:stCondLst>
                                    <p:cond delay="0"/>
                                  </p:stCondLst>
                                  <p:childTnLst>
                                    <p:set>
                                      <p:cBhvr>
                                        <p:cTn id="586" dur="1" fill="hold">
                                          <p:stCondLst>
                                            <p:cond delay="0"/>
                                          </p:stCondLst>
                                        </p:cTn>
                                        <p:tgtEl>
                                          <p:spTgt spid="112"/>
                                        </p:tgtEl>
                                        <p:attrNameLst>
                                          <p:attrName>style.visibility</p:attrName>
                                        </p:attrNameLst>
                                      </p:cBhvr>
                                      <p:to>
                                        <p:strVal val="visible"/>
                                      </p:to>
                                    </p:set>
                                    <p:anim calcmode="lin" valueType="num">
                                      <p:cBhvr additive="base">
                                        <p:cTn id="587" dur="500" fill="hold"/>
                                        <p:tgtEl>
                                          <p:spTgt spid="112"/>
                                        </p:tgtEl>
                                        <p:attrNameLst>
                                          <p:attrName>ppt_x</p:attrName>
                                        </p:attrNameLst>
                                      </p:cBhvr>
                                      <p:tavLst>
                                        <p:tav tm="0">
                                          <p:val>
                                            <p:strVal val="#ppt_x"/>
                                          </p:val>
                                        </p:tav>
                                        <p:tav tm="100000">
                                          <p:val>
                                            <p:strVal val="#ppt_x"/>
                                          </p:val>
                                        </p:tav>
                                      </p:tavLst>
                                    </p:anim>
                                    <p:anim calcmode="lin" valueType="num">
                                      <p:cBhvr additive="base">
                                        <p:cTn id="588"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1" nodeType="clickEffect">
                                  <p:stCondLst>
                                    <p:cond delay="0"/>
                                  </p:stCondLst>
                                  <p:childTnLst>
                                    <p:set>
                                      <p:cBhvr>
                                        <p:cTn id="592" dur="1" fill="hold">
                                          <p:stCondLst>
                                            <p:cond delay="0"/>
                                          </p:stCondLst>
                                        </p:cTn>
                                        <p:tgtEl>
                                          <p:spTgt spid="42"/>
                                        </p:tgtEl>
                                        <p:attrNameLst>
                                          <p:attrName>style.visibility</p:attrName>
                                        </p:attrNameLst>
                                      </p:cBhvr>
                                      <p:to>
                                        <p:strVal val="visible"/>
                                      </p:to>
                                    </p:set>
                                    <p:anim calcmode="lin" valueType="num">
                                      <p:cBhvr additive="base">
                                        <p:cTn id="593" dur="500" fill="hold"/>
                                        <p:tgtEl>
                                          <p:spTgt spid="42"/>
                                        </p:tgtEl>
                                        <p:attrNameLst>
                                          <p:attrName>ppt_x</p:attrName>
                                        </p:attrNameLst>
                                      </p:cBhvr>
                                      <p:tavLst>
                                        <p:tav tm="0">
                                          <p:val>
                                            <p:strVal val="#ppt_x"/>
                                          </p:val>
                                        </p:tav>
                                        <p:tav tm="100000">
                                          <p:val>
                                            <p:strVal val="#ppt_x"/>
                                          </p:val>
                                        </p:tav>
                                      </p:tavLst>
                                    </p:anim>
                                    <p:anim calcmode="lin" valueType="num">
                                      <p:cBhvr additive="base">
                                        <p:cTn id="594" dur="500" fill="hold"/>
                                        <p:tgtEl>
                                          <p:spTgt spid="42"/>
                                        </p:tgtEl>
                                        <p:attrNameLst>
                                          <p:attrName>ppt_y</p:attrName>
                                        </p:attrNameLst>
                                      </p:cBhvr>
                                      <p:tavLst>
                                        <p:tav tm="0">
                                          <p:val>
                                            <p:strVal val="1+#ppt_h/2"/>
                                          </p:val>
                                        </p:tav>
                                        <p:tav tm="100000">
                                          <p:val>
                                            <p:strVal val="#ppt_y"/>
                                          </p:val>
                                        </p:tav>
                                      </p:tavLst>
                                    </p:anim>
                                  </p:childTnLst>
                                </p:cTn>
                              </p:par>
                              <p:par>
                                <p:cTn id="595" presetID="2" presetClass="entr" presetSubtype="4" fill="hold" grpId="1" nodeType="withEffect">
                                  <p:stCondLst>
                                    <p:cond delay="0"/>
                                  </p:stCondLst>
                                  <p:childTnLst>
                                    <p:set>
                                      <p:cBhvr>
                                        <p:cTn id="596" dur="1" fill="hold">
                                          <p:stCondLst>
                                            <p:cond delay="0"/>
                                          </p:stCondLst>
                                        </p:cTn>
                                        <p:tgtEl>
                                          <p:spTgt spid="43"/>
                                        </p:tgtEl>
                                        <p:attrNameLst>
                                          <p:attrName>style.visibility</p:attrName>
                                        </p:attrNameLst>
                                      </p:cBhvr>
                                      <p:to>
                                        <p:strVal val="visible"/>
                                      </p:to>
                                    </p:set>
                                    <p:anim calcmode="lin" valueType="num">
                                      <p:cBhvr additive="base">
                                        <p:cTn id="597" dur="500" fill="hold"/>
                                        <p:tgtEl>
                                          <p:spTgt spid="43"/>
                                        </p:tgtEl>
                                        <p:attrNameLst>
                                          <p:attrName>ppt_x</p:attrName>
                                        </p:attrNameLst>
                                      </p:cBhvr>
                                      <p:tavLst>
                                        <p:tav tm="0">
                                          <p:val>
                                            <p:strVal val="#ppt_x"/>
                                          </p:val>
                                        </p:tav>
                                        <p:tav tm="100000">
                                          <p:val>
                                            <p:strVal val="#ppt_x"/>
                                          </p:val>
                                        </p:tav>
                                      </p:tavLst>
                                    </p:anim>
                                    <p:anim calcmode="lin" valueType="num">
                                      <p:cBhvr additive="base">
                                        <p:cTn id="598" dur="500" fill="hold"/>
                                        <p:tgtEl>
                                          <p:spTgt spid="43"/>
                                        </p:tgtEl>
                                        <p:attrNameLst>
                                          <p:attrName>ppt_y</p:attrName>
                                        </p:attrNameLst>
                                      </p:cBhvr>
                                      <p:tavLst>
                                        <p:tav tm="0">
                                          <p:val>
                                            <p:strVal val="1+#ppt_h/2"/>
                                          </p:val>
                                        </p:tav>
                                        <p:tav tm="100000">
                                          <p:val>
                                            <p:strVal val="#ppt_y"/>
                                          </p:val>
                                        </p:tav>
                                      </p:tavLst>
                                    </p:anim>
                                  </p:childTnLst>
                                </p:cTn>
                              </p:par>
                              <p:par>
                                <p:cTn id="599" presetID="2" presetClass="entr" presetSubtype="4" fill="hold" grpId="1" nodeType="withEffect">
                                  <p:stCondLst>
                                    <p:cond delay="0"/>
                                  </p:stCondLst>
                                  <p:childTnLst>
                                    <p:set>
                                      <p:cBhvr>
                                        <p:cTn id="600" dur="1" fill="hold">
                                          <p:stCondLst>
                                            <p:cond delay="0"/>
                                          </p:stCondLst>
                                        </p:cTn>
                                        <p:tgtEl>
                                          <p:spTgt spid="44"/>
                                        </p:tgtEl>
                                        <p:attrNameLst>
                                          <p:attrName>style.visibility</p:attrName>
                                        </p:attrNameLst>
                                      </p:cBhvr>
                                      <p:to>
                                        <p:strVal val="visible"/>
                                      </p:to>
                                    </p:set>
                                    <p:anim calcmode="lin" valueType="num">
                                      <p:cBhvr additive="base">
                                        <p:cTn id="601" dur="500" fill="hold"/>
                                        <p:tgtEl>
                                          <p:spTgt spid="44"/>
                                        </p:tgtEl>
                                        <p:attrNameLst>
                                          <p:attrName>ppt_x</p:attrName>
                                        </p:attrNameLst>
                                      </p:cBhvr>
                                      <p:tavLst>
                                        <p:tav tm="0">
                                          <p:val>
                                            <p:strVal val="#ppt_x"/>
                                          </p:val>
                                        </p:tav>
                                        <p:tav tm="100000">
                                          <p:val>
                                            <p:strVal val="#ppt_x"/>
                                          </p:val>
                                        </p:tav>
                                      </p:tavLst>
                                    </p:anim>
                                    <p:anim calcmode="lin" valueType="num">
                                      <p:cBhvr additive="base">
                                        <p:cTn id="602" dur="500" fill="hold"/>
                                        <p:tgtEl>
                                          <p:spTgt spid="44"/>
                                        </p:tgtEl>
                                        <p:attrNameLst>
                                          <p:attrName>ppt_y</p:attrName>
                                        </p:attrNameLst>
                                      </p:cBhvr>
                                      <p:tavLst>
                                        <p:tav tm="0">
                                          <p:val>
                                            <p:strVal val="1+#ppt_h/2"/>
                                          </p:val>
                                        </p:tav>
                                        <p:tav tm="100000">
                                          <p:val>
                                            <p:strVal val="#ppt_y"/>
                                          </p:val>
                                        </p:tav>
                                      </p:tavLst>
                                    </p:anim>
                                  </p:childTnLst>
                                </p:cTn>
                              </p:par>
                              <p:par>
                                <p:cTn id="603" presetID="2" presetClass="entr" presetSubtype="4" fill="hold" grpId="1" nodeType="withEffect">
                                  <p:stCondLst>
                                    <p:cond delay="0"/>
                                  </p:stCondLst>
                                  <p:childTnLst>
                                    <p:set>
                                      <p:cBhvr>
                                        <p:cTn id="604" dur="1" fill="hold">
                                          <p:stCondLst>
                                            <p:cond delay="0"/>
                                          </p:stCondLst>
                                        </p:cTn>
                                        <p:tgtEl>
                                          <p:spTgt spid="45"/>
                                        </p:tgtEl>
                                        <p:attrNameLst>
                                          <p:attrName>style.visibility</p:attrName>
                                        </p:attrNameLst>
                                      </p:cBhvr>
                                      <p:to>
                                        <p:strVal val="visible"/>
                                      </p:to>
                                    </p:set>
                                    <p:anim calcmode="lin" valueType="num">
                                      <p:cBhvr additive="base">
                                        <p:cTn id="605" dur="500" fill="hold"/>
                                        <p:tgtEl>
                                          <p:spTgt spid="45"/>
                                        </p:tgtEl>
                                        <p:attrNameLst>
                                          <p:attrName>ppt_x</p:attrName>
                                        </p:attrNameLst>
                                      </p:cBhvr>
                                      <p:tavLst>
                                        <p:tav tm="0">
                                          <p:val>
                                            <p:strVal val="#ppt_x"/>
                                          </p:val>
                                        </p:tav>
                                        <p:tav tm="100000">
                                          <p:val>
                                            <p:strVal val="#ppt_x"/>
                                          </p:val>
                                        </p:tav>
                                      </p:tavLst>
                                    </p:anim>
                                    <p:anim calcmode="lin" valueType="num">
                                      <p:cBhvr additive="base">
                                        <p:cTn id="606" dur="500" fill="hold"/>
                                        <p:tgtEl>
                                          <p:spTgt spid="45"/>
                                        </p:tgtEl>
                                        <p:attrNameLst>
                                          <p:attrName>ppt_y</p:attrName>
                                        </p:attrNameLst>
                                      </p:cBhvr>
                                      <p:tavLst>
                                        <p:tav tm="0">
                                          <p:val>
                                            <p:strVal val="1+#ppt_h/2"/>
                                          </p:val>
                                        </p:tav>
                                        <p:tav tm="100000">
                                          <p:val>
                                            <p:strVal val="#ppt_y"/>
                                          </p:val>
                                        </p:tav>
                                      </p:tavLst>
                                    </p:anim>
                                  </p:childTnLst>
                                </p:cTn>
                              </p:par>
                              <p:par>
                                <p:cTn id="607" presetID="2" presetClass="entr" presetSubtype="4" fill="hold" grpId="1" nodeType="withEffect">
                                  <p:stCondLst>
                                    <p:cond delay="0"/>
                                  </p:stCondLst>
                                  <p:childTnLst>
                                    <p:set>
                                      <p:cBhvr>
                                        <p:cTn id="608" dur="1" fill="hold">
                                          <p:stCondLst>
                                            <p:cond delay="0"/>
                                          </p:stCondLst>
                                        </p:cTn>
                                        <p:tgtEl>
                                          <p:spTgt spid="46"/>
                                        </p:tgtEl>
                                        <p:attrNameLst>
                                          <p:attrName>style.visibility</p:attrName>
                                        </p:attrNameLst>
                                      </p:cBhvr>
                                      <p:to>
                                        <p:strVal val="visible"/>
                                      </p:to>
                                    </p:set>
                                    <p:anim calcmode="lin" valueType="num">
                                      <p:cBhvr additive="base">
                                        <p:cTn id="609" dur="500" fill="hold"/>
                                        <p:tgtEl>
                                          <p:spTgt spid="46"/>
                                        </p:tgtEl>
                                        <p:attrNameLst>
                                          <p:attrName>ppt_x</p:attrName>
                                        </p:attrNameLst>
                                      </p:cBhvr>
                                      <p:tavLst>
                                        <p:tav tm="0">
                                          <p:val>
                                            <p:strVal val="#ppt_x"/>
                                          </p:val>
                                        </p:tav>
                                        <p:tav tm="100000">
                                          <p:val>
                                            <p:strVal val="#ppt_x"/>
                                          </p:val>
                                        </p:tav>
                                      </p:tavLst>
                                    </p:anim>
                                    <p:anim calcmode="lin" valueType="num">
                                      <p:cBhvr additive="base">
                                        <p:cTn id="610" dur="500" fill="hold"/>
                                        <p:tgtEl>
                                          <p:spTgt spid="46"/>
                                        </p:tgtEl>
                                        <p:attrNameLst>
                                          <p:attrName>ppt_y</p:attrName>
                                        </p:attrNameLst>
                                      </p:cBhvr>
                                      <p:tavLst>
                                        <p:tav tm="0">
                                          <p:val>
                                            <p:strVal val="1+#ppt_h/2"/>
                                          </p:val>
                                        </p:tav>
                                        <p:tav tm="100000">
                                          <p:val>
                                            <p:strVal val="#ppt_y"/>
                                          </p:val>
                                        </p:tav>
                                      </p:tavLst>
                                    </p:anim>
                                  </p:childTnLst>
                                </p:cTn>
                              </p:par>
                              <p:par>
                                <p:cTn id="611" presetID="2" presetClass="entr" presetSubtype="4" fill="hold" grpId="2" nodeType="withEffect">
                                  <p:stCondLst>
                                    <p:cond delay="0"/>
                                  </p:stCondLst>
                                  <p:childTnLst>
                                    <p:set>
                                      <p:cBhvr>
                                        <p:cTn id="612" dur="1" fill="hold">
                                          <p:stCondLst>
                                            <p:cond delay="0"/>
                                          </p:stCondLst>
                                        </p:cTn>
                                        <p:tgtEl>
                                          <p:spTgt spid="81"/>
                                        </p:tgtEl>
                                        <p:attrNameLst>
                                          <p:attrName>style.visibility</p:attrName>
                                        </p:attrNameLst>
                                      </p:cBhvr>
                                      <p:to>
                                        <p:strVal val="visible"/>
                                      </p:to>
                                    </p:set>
                                    <p:anim calcmode="lin" valueType="num">
                                      <p:cBhvr additive="base">
                                        <p:cTn id="613" dur="500" fill="hold"/>
                                        <p:tgtEl>
                                          <p:spTgt spid="81"/>
                                        </p:tgtEl>
                                        <p:attrNameLst>
                                          <p:attrName>ppt_x</p:attrName>
                                        </p:attrNameLst>
                                      </p:cBhvr>
                                      <p:tavLst>
                                        <p:tav tm="0">
                                          <p:val>
                                            <p:strVal val="#ppt_x"/>
                                          </p:val>
                                        </p:tav>
                                        <p:tav tm="100000">
                                          <p:val>
                                            <p:strVal val="#ppt_x"/>
                                          </p:val>
                                        </p:tav>
                                      </p:tavLst>
                                    </p:anim>
                                    <p:anim calcmode="lin" valueType="num">
                                      <p:cBhvr additive="base">
                                        <p:cTn id="614" dur="500" fill="hold"/>
                                        <p:tgtEl>
                                          <p:spTgt spid="81"/>
                                        </p:tgtEl>
                                        <p:attrNameLst>
                                          <p:attrName>ppt_y</p:attrName>
                                        </p:attrNameLst>
                                      </p:cBhvr>
                                      <p:tavLst>
                                        <p:tav tm="0">
                                          <p:val>
                                            <p:strVal val="1+#ppt_h/2"/>
                                          </p:val>
                                        </p:tav>
                                        <p:tav tm="100000">
                                          <p:val>
                                            <p:strVal val="#ppt_y"/>
                                          </p:val>
                                        </p:tav>
                                      </p:tavLst>
                                    </p:anim>
                                  </p:childTnLst>
                                </p:cTn>
                              </p:par>
                              <p:par>
                                <p:cTn id="615" presetID="2" presetClass="entr" presetSubtype="4" fill="hold" grpId="1" nodeType="withEffect">
                                  <p:stCondLst>
                                    <p:cond delay="0"/>
                                  </p:stCondLst>
                                  <p:childTnLst>
                                    <p:set>
                                      <p:cBhvr>
                                        <p:cTn id="616" dur="1" fill="hold">
                                          <p:stCondLst>
                                            <p:cond delay="0"/>
                                          </p:stCondLst>
                                        </p:cTn>
                                        <p:tgtEl>
                                          <p:spTgt spid="82"/>
                                        </p:tgtEl>
                                        <p:attrNameLst>
                                          <p:attrName>style.visibility</p:attrName>
                                        </p:attrNameLst>
                                      </p:cBhvr>
                                      <p:to>
                                        <p:strVal val="visible"/>
                                      </p:to>
                                    </p:set>
                                    <p:anim calcmode="lin" valueType="num">
                                      <p:cBhvr additive="base">
                                        <p:cTn id="617" dur="500" fill="hold"/>
                                        <p:tgtEl>
                                          <p:spTgt spid="82"/>
                                        </p:tgtEl>
                                        <p:attrNameLst>
                                          <p:attrName>ppt_x</p:attrName>
                                        </p:attrNameLst>
                                      </p:cBhvr>
                                      <p:tavLst>
                                        <p:tav tm="0">
                                          <p:val>
                                            <p:strVal val="#ppt_x"/>
                                          </p:val>
                                        </p:tav>
                                        <p:tav tm="100000">
                                          <p:val>
                                            <p:strVal val="#ppt_x"/>
                                          </p:val>
                                        </p:tav>
                                      </p:tavLst>
                                    </p:anim>
                                    <p:anim calcmode="lin" valueType="num">
                                      <p:cBhvr additive="base">
                                        <p:cTn id="618" dur="500" fill="hold"/>
                                        <p:tgtEl>
                                          <p:spTgt spid="82"/>
                                        </p:tgtEl>
                                        <p:attrNameLst>
                                          <p:attrName>ppt_y</p:attrName>
                                        </p:attrNameLst>
                                      </p:cBhvr>
                                      <p:tavLst>
                                        <p:tav tm="0">
                                          <p:val>
                                            <p:strVal val="1+#ppt_h/2"/>
                                          </p:val>
                                        </p:tav>
                                        <p:tav tm="100000">
                                          <p:val>
                                            <p:strVal val="#ppt_y"/>
                                          </p:val>
                                        </p:tav>
                                      </p:tavLst>
                                    </p:anim>
                                  </p:childTnLst>
                                </p:cTn>
                              </p:par>
                              <p:par>
                                <p:cTn id="619" presetID="2" presetClass="entr" presetSubtype="4" fill="hold" grpId="1" nodeType="withEffect">
                                  <p:stCondLst>
                                    <p:cond delay="0"/>
                                  </p:stCondLst>
                                  <p:childTnLst>
                                    <p:set>
                                      <p:cBhvr>
                                        <p:cTn id="620" dur="1" fill="hold">
                                          <p:stCondLst>
                                            <p:cond delay="0"/>
                                          </p:stCondLst>
                                        </p:cTn>
                                        <p:tgtEl>
                                          <p:spTgt spid="113"/>
                                        </p:tgtEl>
                                        <p:attrNameLst>
                                          <p:attrName>style.visibility</p:attrName>
                                        </p:attrNameLst>
                                      </p:cBhvr>
                                      <p:to>
                                        <p:strVal val="visible"/>
                                      </p:to>
                                    </p:set>
                                    <p:anim calcmode="lin" valueType="num">
                                      <p:cBhvr additive="base">
                                        <p:cTn id="621" dur="500" fill="hold"/>
                                        <p:tgtEl>
                                          <p:spTgt spid="113"/>
                                        </p:tgtEl>
                                        <p:attrNameLst>
                                          <p:attrName>ppt_x</p:attrName>
                                        </p:attrNameLst>
                                      </p:cBhvr>
                                      <p:tavLst>
                                        <p:tav tm="0">
                                          <p:val>
                                            <p:strVal val="#ppt_x"/>
                                          </p:val>
                                        </p:tav>
                                        <p:tav tm="100000">
                                          <p:val>
                                            <p:strVal val="#ppt_x"/>
                                          </p:val>
                                        </p:tav>
                                      </p:tavLst>
                                    </p:anim>
                                    <p:anim calcmode="lin" valueType="num">
                                      <p:cBhvr additive="base">
                                        <p:cTn id="622" dur="500" fill="hold"/>
                                        <p:tgtEl>
                                          <p:spTgt spid="113"/>
                                        </p:tgtEl>
                                        <p:attrNameLst>
                                          <p:attrName>ppt_y</p:attrName>
                                        </p:attrNameLst>
                                      </p:cBhvr>
                                      <p:tavLst>
                                        <p:tav tm="0">
                                          <p:val>
                                            <p:strVal val="1+#ppt_h/2"/>
                                          </p:val>
                                        </p:tav>
                                        <p:tav tm="100000">
                                          <p:val>
                                            <p:strVal val="#ppt_y"/>
                                          </p:val>
                                        </p:tav>
                                      </p:tavLst>
                                    </p:anim>
                                  </p:childTnLst>
                                </p:cTn>
                              </p:par>
                              <p:par>
                                <p:cTn id="623" presetID="2" presetClass="entr" presetSubtype="4" fill="hold" grpId="1" nodeType="withEffect">
                                  <p:stCondLst>
                                    <p:cond delay="0"/>
                                  </p:stCondLst>
                                  <p:childTnLst>
                                    <p:set>
                                      <p:cBhvr>
                                        <p:cTn id="624" dur="1" fill="hold">
                                          <p:stCondLst>
                                            <p:cond delay="0"/>
                                          </p:stCondLst>
                                        </p:cTn>
                                        <p:tgtEl>
                                          <p:spTgt spid="114"/>
                                        </p:tgtEl>
                                        <p:attrNameLst>
                                          <p:attrName>style.visibility</p:attrName>
                                        </p:attrNameLst>
                                      </p:cBhvr>
                                      <p:to>
                                        <p:strVal val="visible"/>
                                      </p:to>
                                    </p:set>
                                    <p:anim calcmode="lin" valueType="num">
                                      <p:cBhvr additive="base">
                                        <p:cTn id="625" dur="500" fill="hold"/>
                                        <p:tgtEl>
                                          <p:spTgt spid="114"/>
                                        </p:tgtEl>
                                        <p:attrNameLst>
                                          <p:attrName>ppt_x</p:attrName>
                                        </p:attrNameLst>
                                      </p:cBhvr>
                                      <p:tavLst>
                                        <p:tav tm="0">
                                          <p:val>
                                            <p:strVal val="#ppt_x"/>
                                          </p:val>
                                        </p:tav>
                                        <p:tav tm="100000">
                                          <p:val>
                                            <p:strVal val="#ppt_x"/>
                                          </p:val>
                                        </p:tav>
                                      </p:tavLst>
                                    </p:anim>
                                    <p:anim calcmode="lin" valueType="num">
                                      <p:cBhvr additive="base">
                                        <p:cTn id="626" dur="500" fill="hold"/>
                                        <p:tgtEl>
                                          <p:spTgt spid="114"/>
                                        </p:tgtEl>
                                        <p:attrNameLst>
                                          <p:attrName>ppt_y</p:attrName>
                                        </p:attrNameLst>
                                      </p:cBhvr>
                                      <p:tavLst>
                                        <p:tav tm="0">
                                          <p:val>
                                            <p:strVal val="1+#ppt_h/2"/>
                                          </p:val>
                                        </p:tav>
                                        <p:tav tm="100000">
                                          <p:val>
                                            <p:strVal val="#ppt_y"/>
                                          </p:val>
                                        </p:tav>
                                      </p:tavLst>
                                    </p:anim>
                                  </p:childTnLst>
                                </p:cTn>
                              </p:par>
                              <p:par>
                                <p:cTn id="627" presetID="2" presetClass="entr" presetSubtype="4" fill="hold" grpId="1" nodeType="withEffect">
                                  <p:stCondLst>
                                    <p:cond delay="0"/>
                                  </p:stCondLst>
                                  <p:childTnLst>
                                    <p:set>
                                      <p:cBhvr>
                                        <p:cTn id="628" dur="1" fill="hold">
                                          <p:stCondLst>
                                            <p:cond delay="0"/>
                                          </p:stCondLst>
                                        </p:cTn>
                                        <p:tgtEl>
                                          <p:spTgt spid="115"/>
                                        </p:tgtEl>
                                        <p:attrNameLst>
                                          <p:attrName>style.visibility</p:attrName>
                                        </p:attrNameLst>
                                      </p:cBhvr>
                                      <p:to>
                                        <p:strVal val="visible"/>
                                      </p:to>
                                    </p:set>
                                    <p:anim calcmode="lin" valueType="num">
                                      <p:cBhvr additive="base">
                                        <p:cTn id="629" dur="500" fill="hold"/>
                                        <p:tgtEl>
                                          <p:spTgt spid="115"/>
                                        </p:tgtEl>
                                        <p:attrNameLst>
                                          <p:attrName>ppt_x</p:attrName>
                                        </p:attrNameLst>
                                      </p:cBhvr>
                                      <p:tavLst>
                                        <p:tav tm="0">
                                          <p:val>
                                            <p:strVal val="#ppt_x"/>
                                          </p:val>
                                        </p:tav>
                                        <p:tav tm="100000">
                                          <p:val>
                                            <p:strVal val="#ppt_x"/>
                                          </p:val>
                                        </p:tav>
                                      </p:tavLst>
                                    </p:anim>
                                    <p:anim calcmode="lin" valueType="num">
                                      <p:cBhvr additive="base">
                                        <p:cTn id="630" dur="500" fill="hold"/>
                                        <p:tgtEl>
                                          <p:spTgt spid="115"/>
                                        </p:tgtEl>
                                        <p:attrNameLst>
                                          <p:attrName>ppt_y</p:attrName>
                                        </p:attrNameLst>
                                      </p:cBhvr>
                                      <p:tavLst>
                                        <p:tav tm="0">
                                          <p:val>
                                            <p:strVal val="1+#ppt_h/2"/>
                                          </p:val>
                                        </p:tav>
                                        <p:tav tm="100000">
                                          <p:val>
                                            <p:strVal val="#ppt_y"/>
                                          </p:val>
                                        </p:tav>
                                      </p:tavLst>
                                    </p:anim>
                                  </p:childTnLst>
                                </p:cTn>
                              </p:par>
                              <p:par>
                                <p:cTn id="631" presetID="2" presetClass="entr" presetSubtype="4" fill="hold" grpId="1" nodeType="withEffect">
                                  <p:stCondLst>
                                    <p:cond delay="0"/>
                                  </p:stCondLst>
                                  <p:childTnLst>
                                    <p:set>
                                      <p:cBhvr>
                                        <p:cTn id="632" dur="1" fill="hold">
                                          <p:stCondLst>
                                            <p:cond delay="0"/>
                                          </p:stCondLst>
                                        </p:cTn>
                                        <p:tgtEl>
                                          <p:spTgt spid="116"/>
                                        </p:tgtEl>
                                        <p:attrNameLst>
                                          <p:attrName>style.visibility</p:attrName>
                                        </p:attrNameLst>
                                      </p:cBhvr>
                                      <p:to>
                                        <p:strVal val="visible"/>
                                      </p:to>
                                    </p:set>
                                    <p:anim calcmode="lin" valueType="num">
                                      <p:cBhvr additive="base">
                                        <p:cTn id="633" dur="500" fill="hold"/>
                                        <p:tgtEl>
                                          <p:spTgt spid="116"/>
                                        </p:tgtEl>
                                        <p:attrNameLst>
                                          <p:attrName>ppt_x</p:attrName>
                                        </p:attrNameLst>
                                      </p:cBhvr>
                                      <p:tavLst>
                                        <p:tav tm="0">
                                          <p:val>
                                            <p:strVal val="#ppt_x"/>
                                          </p:val>
                                        </p:tav>
                                        <p:tav tm="100000">
                                          <p:val>
                                            <p:strVal val="#ppt_x"/>
                                          </p:val>
                                        </p:tav>
                                      </p:tavLst>
                                    </p:anim>
                                    <p:anim calcmode="lin" valueType="num">
                                      <p:cBhvr additive="base">
                                        <p:cTn id="634" dur="500" fill="hold"/>
                                        <p:tgtEl>
                                          <p:spTgt spid="116"/>
                                        </p:tgtEl>
                                        <p:attrNameLst>
                                          <p:attrName>ppt_y</p:attrName>
                                        </p:attrNameLst>
                                      </p:cBhvr>
                                      <p:tavLst>
                                        <p:tav tm="0">
                                          <p:val>
                                            <p:strVal val="1+#ppt_h/2"/>
                                          </p:val>
                                        </p:tav>
                                        <p:tav tm="100000">
                                          <p:val>
                                            <p:strVal val="#ppt_y"/>
                                          </p:val>
                                        </p:tav>
                                      </p:tavLst>
                                    </p:anim>
                                  </p:childTnLst>
                                </p:cTn>
                              </p:par>
                              <p:par>
                                <p:cTn id="635" presetID="2" presetClass="entr" presetSubtype="4" fill="hold" grpId="1" nodeType="withEffect">
                                  <p:stCondLst>
                                    <p:cond delay="0"/>
                                  </p:stCondLst>
                                  <p:childTnLst>
                                    <p:set>
                                      <p:cBhvr>
                                        <p:cTn id="636" dur="1" fill="hold">
                                          <p:stCondLst>
                                            <p:cond delay="0"/>
                                          </p:stCondLst>
                                        </p:cTn>
                                        <p:tgtEl>
                                          <p:spTgt spid="117"/>
                                        </p:tgtEl>
                                        <p:attrNameLst>
                                          <p:attrName>style.visibility</p:attrName>
                                        </p:attrNameLst>
                                      </p:cBhvr>
                                      <p:to>
                                        <p:strVal val="visible"/>
                                      </p:to>
                                    </p:set>
                                    <p:anim calcmode="lin" valueType="num">
                                      <p:cBhvr additive="base">
                                        <p:cTn id="637" dur="500" fill="hold"/>
                                        <p:tgtEl>
                                          <p:spTgt spid="117"/>
                                        </p:tgtEl>
                                        <p:attrNameLst>
                                          <p:attrName>ppt_x</p:attrName>
                                        </p:attrNameLst>
                                      </p:cBhvr>
                                      <p:tavLst>
                                        <p:tav tm="0">
                                          <p:val>
                                            <p:strVal val="#ppt_x"/>
                                          </p:val>
                                        </p:tav>
                                        <p:tav tm="100000">
                                          <p:val>
                                            <p:strVal val="#ppt_x"/>
                                          </p:val>
                                        </p:tav>
                                      </p:tavLst>
                                    </p:anim>
                                    <p:anim calcmode="lin" valueType="num">
                                      <p:cBhvr additive="base">
                                        <p:cTn id="63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39" fill="hold">
                      <p:stCondLst>
                        <p:cond delay="indefinite"/>
                      </p:stCondLst>
                      <p:childTnLst>
                        <p:par>
                          <p:cTn id="640" fill="hold">
                            <p:stCondLst>
                              <p:cond delay="0"/>
                            </p:stCondLst>
                            <p:childTnLst>
                              <p:par>
                                <p:cTn id="641" presetID="2" presetClass="entr" presetSubtype="4" fill="hold" grpId="1" nodeType="clickEffect">
                                  <p:stCondLst>
                                    <p:cond delay="0"/>
                                  </p:stCondLst>
                                  <p:childTnLst>
                                    <p:set>
                                      <p:cBhvr>
                                        <p:cTn id="642" dur="1" fill="hold">
                                          <p:stCondLst>
                                            <p:cond delay="0"/>
                                          </p:stCondLst>
                                        </p:cTn>
                                        <p:tgtEl>
                                          <p:spTgt spid="47"/>
                                        </p:tgtEl>
                                        <p:attrNameLst>
                                          <p:attrName>style.visibility</p:attrName>
                                        </p:attrNameLst>
                                      </p:cBhvr>
                                      <p:to>
                                        <p:strVal val="visible"/>
                                      </p:to>
                                    </p:set>
                                    <p:anim calcmode="lin" valueType="num">
                                      <p:cBhvr additive="base">
                                        <p:cTn id="643" dur="500" fill="hold"/>
                                        <p:tgtEl>
                                          <p:spTgt spid="47"/>
                                        </p:tgtEl>
                                        <p:attrNameLst>
                                          <p:attrName>ppt_x</p:attrName>
                                        </p:attrNameLst>
                                      </p:cBhvr>
                                      <p:tavLst>
                                        <p:tav tm="0">
                                          <p:val>
                                            <p:strVal val="#ppt_x"/>
                                          </p:val>
                                        </p:tav>
                                        <p:tav tm="100000">
                                          <p:val>
                                            <p:strVal val="#ppt_x"/>
                                          </p:val>
                                        </p:tav>
                                      </p:tavLst>
                                    </p:anim>
                                    <p:anim calcmode="lin" valueType="num">
                                      <p:cBhvr additive="base">
                                        <p:cTn id="644" dur="500" fill="hold"/>
                                        <p:tgtEl>
                                          <p:spTgt spid="47"/>
                                        </p:tgtEl>
                                        <p:attrNameLst>
                                          <p:attrName>ppt_y</p:attrName>
                                        </p:attrNameLst>
                                      </p:cBhvr>
                                      <p:tavLst>
                                        <p:tav tm="0">
                                          <p:val>
                                            <p:strVal val="1+#ppt_h/2"/>
                                          </p:val>
                                        </p:tav>
                                        <p:tav tm="100000">
                                          <p:val>
                                            <p:strVal val="#ppt_y"/>
                                          </p:val>
                                        </p:tav>
                                      </p:tavLst>
                                    </p:anim>
                                  </p:childTnLst>
                                </p:cTn>
                              </p:par>
                              <p:par>
                                <p:cTn id="645" presetID="2" presetClass="entr" presetSubtype="4" fill="hold" grpId="1" nodeType="withEffect">
                                  <p:stCondLst>
                                    <p:cond delay="0"/>
                                  </p:stCondLst>
                                  <p:childTnLst>
                                    <p:set>
                                      <p:cBhvr>
                                        <p:cTn id="646" dur="1" fill="hold">
                                          <p:stCondLst>
                                            <p:cond delay="0"/>
                                          </p:stCondLst>
                                        </p:cTn>
                                        <p:tgtEl>
                                          <p:spTgt spid="48"/>
                                        </p:tgtEl>
                                        <p:attrNameLst>
                                          <p:attrName>style.visibility</p:attrName>
                                        </p:attrNameLst>
                                      </p:cBhvr>
                                      <p:to>
                                        <p:strVal val="visible"/>
                                      </p:to>
                                    </p:set>
                                    <p:anim calcmode="lin" valueType="num">
                                      <p:cBhvr additive="base">
                                        <p:cTn id="647" dur="500" fill="hold"/>
                                        <p:tgtEl>
                                          <p:spTgt spid="48"/>
                                        </p:tgtEl>
                                        <p:attrNameLst>
                                          <p:attrName>ppt_x</p:attrName>
                                        </p:attrNameLst>
                                      </p:cBhvr>
                                      <p:tavLst>
                                        <p:tav tm="0">
                                          <p:val>
                                            <p:strVal val="#ppt_x"/>
                                          </p:val>
                                        </p:tav>
                                        <p:tav tm="100000">
                                          <p:val>
                                            <p:strVal val="#ppt_x"/>
                                          </p:val>
                                        </p:tav>
                                      </p:tavLst>
                                    </p:anim>
                                    <p:anim calcmode="lin" valueType="num">
                                      <p:cBhvr additive="base">
                                        <p:cTn id="648" dur="500" fill="hold"/>
                                        <p:tgtEl>
                                          <p:spTgt spid="48"/>
                                        </p:tgtEl>
                                        <p:attrNameLst>
                                          <p:attrName>ppt_y</p:attrName>
                                        </p:attrNameLst>
                                      </p:cBhvr>
                                      <p:tavLst>
                                        <p:tav tm="0">
                                          <p:val>
                                            <p:strVal val="1+#ppt_h/2"/>
                                          </p:val>
                                        </p:tav>
                                        <p:tav tm="100000">
                                          <p:val>
                                            <p:strVal val="#ppt_y"/>
                                          </p:val>
                                        </p:tav>
                                      </p:tavLst>
                                    </p:anim>
                                  </p:childTnLst>
                                </p:cTn>
                              </p:par>
                              <p:par>
                                <p:cTn id="649" presetID="2" presetClass="entr" presetSubtype="4" fill="hold" grpId="1" nodeType="withEffect">
                                  <p:stCondLst>
                                    <p:cond delay="0"/>
                                  </p:stCondLst>
                                  <p:childTnLst>
                                    <p:set>
                                      <p:cBhvr>
                                        <p:cTn id="650" dur="1" fill="hold">
                                          <p:stCondLst>
                                            <p:cond delay="0"/>
                                          </p:stCondLst>
                                        </p:cTn>
                                        <p:tgtEl>
                                          <p:spTgt spid="49"/>
                                        </p:tgtEl>
                                        <p:attrNameLst>
                                          <p:attrName>style.visibility</p:attrName>
                                        </p:attrNameLst>
                                      </p:cBhvr>
                                      <p:to>
                                        <p:strVal val="visible"/>
                                      </p:to>
                                    </p:set>
                                    <p:anim calcmode="lin" valueType="num">
                                      <p:cBhvr additive="base">
                                        <p:cTn id="651" dur="500" fill="hold"/>
                                        <p:tgtEl>
                                          <p:spTgt spid="49"/>
                                        </p:tgtEl>
                                        <p:attrNameLst>
                                          <p:attrName>ppt_x</p:attrName>
                                        </p:attrNameLst>
                                      </p:cBhvr>
                                      <p:tavLst>
                                        <p:tav tm="0">
                                          <p:val>
                                            <p:strVal val="#ppt_x"/>
                                          </p:val>
                                        </p:tav>
                                        <p:tav tm="100000">
                                          <p:val>
                                            <p:strVal val="#ppt_x"/>
                                          </p:val>
                                        </p:tav>
                                      </p:tavLst>
                                    </p:anim>
                                    <p:anim calcmode="lin" valueType="num">
                                      <p:cBhvr additive="base">
                                        <p:cTn id="652" dur="500" fill="hold"/>
                                        <p:tgtEl>
                                          <p:spTgt spid="49"/>
                                        </p:tgtEl>
                                        <p:attrNameLst>
                                          <p:attrName>ppt_y</p:attrName>
                                        </p:attrNameLst>
                                      </p:cBhvr>
                                      <p:tavLst>
                                        <p:tav tm="0">
                                          <p:val>
                                            <p:strVal val="1+#ppt_h/2"/>
                                          </p:val>
                                        </p:tav>
                                        <p:tav tm="100000">
                                          <p:val>
                                            <p:strVal val="#ppt_y"/>
                                          </p:val>
                                        </p:tav>
                                      </p:tavLst>
                                    </p:anim>
                                  </p:childTnLst>
                                </p:cTn>
                              </p:par>
                              <p:par>
                                <p:cTn id="653" presetID="2" presetClass="entr" presetSubtype="4" fill="hold" grpId="1" nodeType="withEffect">
                                  <p:stCondLst>
                                    <p:cond delay="0"/>
                                  </p:stCondLst>
                                  <p:childTnLst>
                                    <p:set>
                                      <p:cBhvr>
                                        <p:cTn id="654" dur="1" fill="hold">
                                          <p:stCondLst>
                                            <p:cond delay="0"/>
                                          </p:stCondLst>
                                        </p:cTn>
                                        <p:tgtEl>
                                          <p:spTgt spid="50"/>
                                        </p:tgtEl>
                                        <p:attrNameLst>
                                          <p:attrName>style.visibility</p:attrName>
                                        </p:attrNameLst>
                                      </p:cBhvr>
                                      <p:to>
                                        <p:strVal val="visible"/>
                                      </p:to>
                                    </p:set>
                                    <p:anim calcmode="lin" valueType="num">
                                      <p:cBhvr additive="base">
                                        <p:cTn id="655" dur="500" fill="hold"/>
                                        <p:tgtEl>
                                          <p:spTgt spid="50"/>
                                        </p:tgtEl>
                                        <p:attrNameLst>
                                          <p:attrName>ppt_x</p:attrName>
                                        </p:attrNameLst>
                                      </p:cBhvr>
                                      <p:tavLst>
                                        <p:tav tm="0">
                                          <p:val>
                                            <p:strVal val="#ppt_x"/>
                                          </p:val>
                                        </p:tav>
                                        <p:tav tm="100000">
                                          <p:val>
                                            <p:strVal val="#ppt_x"/>
                                          </p:val>
                                        </p:tav>
                                      </p:tavLst>
                                    </p:anim>
                                    <p:anim calcmode="lin" valueType="num">
                                      <p:cBhvr additive="base">
                                        <p:cTn id="656" dur="500" fill="hold"/>
                                        <p:tgtEl>
                                          <p:spTgt spid="50"/>
                                        </p:tgtEl>
                                        <p:attrNameLst>
                                          <p:attrName>ppt_y</p:attrName>
                                        </p:attrNameLst>
                                      </p:cBhvr>
                                      <p:tavLst>
                                        <p:tav tm="0">
                                          <p:val>
                                            <p:strVal val="1+#ppt_h/2"/>
                                          </p:val>
                                        </p:tav>
                                        <p:tav tm="100000">
                                          <p:val>
                                            <p:strVal val="#ppt_y"/>
                                          </p:val>
                                        </p:tav>
                                      </p:tavLst>
                                    </p:anim>
                                  </p:childTnLst>
                                </p:cTn>
                              </p:par>
                              <p:par>
                                <p:cTn id="657" presetID="2" presetClass="entr" presetSubtype="4" fill="hold" grpId="1" nodeType="withEffect">
                                  <p:stCondLst>
                                    <p:cond delay="0"/>
                                  </p:stCondLst>
                                  <p:childTnLst>
                                    <p:set>
                                      <p:cBhvr>
                                        <p:cTn id="658" dur="1" fill="hold">
                                          <p:stCondLst>
                                            <p:cond delay="0"/>
                                          </p:stCondLst>
                                        </p:cTn>
                                        <p:tgtEl>
                                          <p:spTgt spid="51"/>
                                        </p:tgtEl>
                                        <p:attrNameLst>
                                          <p:attrName>style.visibility</p:attrName>
                                        </p:attrNameLst>
                                      </p:cBhvr>
                                      <p:to>
                                        <p:strVal val="visible"/>
                                      </p:to>
                                    </p:set>
                                    <p:anim calcmode="lin" valueType="num">
                                      <p:cBhvr additive="base">
                                        <p:cTn id="659" dur="500" fill="hold"/>
                                        <p:tgtEl>
                                          <p:spTgt spid="51"/>
                                        </p:tgtEl>
                                        <p:attrNameLst>
                                          <p:attrName>ppt_x</p:attrName>
                                        </p:attrNameLst>
                                      </p:cBhvr>
                                      <p:tavLst>
                                        <p:tav tm="0">
                                          <p:val>
                                            <p:strVal val="#ppt_x"/>
                                          </p:val>
                                        </p:tav>
                                        <p:tav tm="100000">
                                          <p:val>
                                            <p:strVal val="#ppt_x"/>
                                          </p:val>
                                        </p:tav>
                                      </p:tavLst>
                                    </p:anim>
                                    <p:anim calcmode="lin" valueType="num">
                                      <p:cBhvr additive="base">
                                        <p:cTn id="660" dur="500" fill="hold"/>
                                        <p:tgtEl>
                                          <p:spTgt spid="51"/>
                                        </p:tgtEl>
                                        <p:attrNameLst>
                                          <p:attrName>ppt_y</p:attrName>
                                        </p:attrNameLst>
                                      </p:cBhvr>
                                      <p:tavLst>
                                        <p:tav tm="0">
                                          <p:val>
                                            <p:strVal val="1+#ppt_h/2"/>
                                          </p:val>
                                        </p:tav>
                                        <p:tav tm="100000">
                                          <p:val>
                                            <p:strVal val="#ppt_y"/>
                                          </p:val>
                                        </p:tav>
                                      </p:tavLst>
                                    </p:anim>
                                  </p:childTnLst>
                                </p:cTn>
                              </p:par>
                              <p:par>
                                <p:cTn id="661" presetID="2" presetClass="entr" presetSubtype="4" fill="hold" grpId="2" nodeType="withEffect">
                                  <p:stCondLst>
                                    <p:cond delay="0"/>
                                  </p:stCondLst>
                                  <p:childTnLst>
                                    <p:set>
                                      <p:cBhvr>
                                        <p:cTn id="662" dur="1" fill="hold">
                                          <p:stCondLst>
                                            <p:cond delay="0"/>
                                          </p:stCondLst>
                                        </p:cTn>
                                        <p:tgtEl>
                                          <p:spTgt spid="82"/>
                                        </p:tgtEl>
                                        <p:attrNameLst>
                                          <p:attrName>style.visibility</p:attrName>
                                        </p:attrNameLst>
                                      </p:cBhvr>
                                      <p:to>
                                        <p:strVal val="visible"/>
                                      </p:to>
                                    </p:set>
                                    <p:anim calcmode="lin" valueType="num">
                                      <p:cBhvr additive="base">
                                        <p:cTn id="663" dur="500" fill="hold"/>
                                        <p:tgtEl>
                                          <p:spTgt spid="82"/>
                                        </p:tgtEl>
                                        <p:attrNameLst>
                                          <p:attrName>ppt_x</p:attrName>
                                        </p:attrNameLst>
                                      </p:cBhvr>
                                      <p:tavLst>
                                        <p:tav tm="0">
                                          <p:val>
                                            <p:strVal val="#ppt_x"/>
                                          </p:val>
                                        </p:tav>
                                        <p:tav tm="100000">
                                          <p:val>
                                            <p:strVal val="#ppt_x"/>
                                          </p:val>
                                        </p:tav>
                                      </p:tavLst>
                                    </p:anim>
                                    <p:anim calcmode="lin" valueType="num">
                                      <p:cBhvr additive="base">
                                        <p:cTn id="664" dur="500" fill="hold"/>
                                        <p:tgtEl>
                                          <p:spTgt spid="82"/>
                                        </p:tgtEl>
                                        <p:attrNameLst>
                                          <p:attrName>ppt_y</p:attrName>
                                        </p:attrNameLst>
                                      </p:cBhvr>
                                      <p:tavLst>
                                        <p:tav tm="0">
                                          <p:val>
                                            <p:strVal val="1+#ppt_h/2"/>
                                          </p:val>
                                        </p:tav>
                                        <p:tav tm="100000">
                                          <p:val>
                                            <p:strVal val="#ppt_y"/>
                                          </p:val>
                                        </p:tav>
                                      </p:tavLst>
                                    </p:anim>
                                  </p:childTnLst>
                                </p:cTn>
                              </p:par>
                              <p:par>
                                <p:cTn id="665" presetID="2" presetClass="entr" presetSubtype="4" fill="hold" grpId="1" nodeType="withEffect">
                                  <p:stCondLst>
                                    <p:cond delay="0"/>
                                  </p:stCondLst>
                                  <p:childTnLst>
                                    <p:set>
                                      <p:cBhvr>
                                        <p:cTn id="666" dur="1" fill="hold">
                                          <p:stCondLst>
                                            <p:cond delay="0"/>
                                          </p:stCondLst>
                                        </p:cTn>
                                        <p:tgtEl>
                                          <p:spTgt spid="83"/>
                                        </p:tgtEl>
                                        <p:attrNameLst>
                                          <p:attrName>style.visibility</p:attrName>
                                        </p:attrNameLst>
                                      </p:cBhvr>
                                      <p:to>
                                        <p:strVal val="visible"/>
                                      </p:to>
                                    </p:set>
                                    <p:anim calcmode="lin" valueType="num">
                                      <p:cBhvr additive="base">
                                        <p:cTn id="667" dur="500" fill="hold"/>
                                        <p:tgtEl>
                                          <p:spTgt spid="83"/>
                                        </p:tgtEl>
                                        <p:attrNameLst>
                                          <p:attrName>ppt_x</p:attrName>
                                        </p:attrNameLst>
                                      </p:cBhvr>
                                      <p:tavLst>
                                        <p:tav tm="0">
                                          <p:val>
                                            <p:strVal val="#ppt_x"/>
                                          </p:val>
                                        </p:tav>
                                        <p:tav tm="100000">
                                          <p:val>
                                            <p:strVal val="#ppt_x"/>
                                          </p:val>
                                        </p:tav>
                                      </p:tavLst>
                                    </p:anim>
                                    <p:anim calcmode="lin" valueType="num">
                                      <p:cBhvr additive="base">
                                        <p:cTn id="668" dur="500" fill="hold"/>
                                        <p:tgtEl>
                                          <p:spTgt spid="83"/>
                                        </p:tgtEl>
                                        <p:attrNameLst>
                                          <p:attrName>ppt_y</p:attrName>
                                        </p:attrNameLst>
                                      </p:cBhvr>
                                      <p:tavLst>
                                        <p:tav tm="0">
                                          <p:val>
                                            <p:strVal val="1+#ppt_h/2"/>
                                          </p:val>
                                        </p:tav>
                                        <p:tav tm="100000">
                                          <p:val>
                                            <p:strVal val="#ppt_y"/>
                                          </p:val>
                                        </p:tav>
                                      </p:tavLst>
                                    </p:anim>
                                  </p:childTnLst>
                                </p:cTn>
                              </p:par>
                              <p:par>
                                <p:cTn id="669" presetID="2" presetClass="entr" presetSubtype="4" fill="hold" grpId="1" nodeType="withEffect">
                                  <p:stCondLst>
                                    <p:cond delay="0"/>
                                  </p:stCondLst>
                                  <p:childTnLst>
                                    <p:set>
                                      <p:cBhvr>
                                        <p:cTn id="670" dur="1" fill="hold">
                                          <p:stCondLst>
                                            <p:cond delay="0"/>
                                          </p:stCondLst>
                                        </p:cTn>
                                        <p:tgtEl>
                                          <p:spTgt spid="118"/>
                                        </p:tgtEl>
                                        <p:attrNameLst>
                                          <p:attrName>style.visibility</p:attrName>
                                        </p:attrNameLst>
                                      </p:cBhvr>
                                      <p:to>
                                        <p:strVal val="visible"/>
                                      </p:to>
                                    </p:set>
                                    <p:anim calcmode="lin" valueType="num">
                                      <p:cBhvr additive="base">
                                        <p:cTn id="671" dur="500" fill="hold"/>
                                        <p:tgtEl>
                                          <p:spTgt spid="118"/>
                                        </p:tgtEl>
                                        <p:attrNameLst>
                                          <p:attrName>ppt_x</p:attrName>
                                        </p:attrNameLst>
                                      </p:cBhvr>
                                      <p:tavLst>
                                        <p:tav tm="0">
                                          <p:val>
                                            <p:strVal val="#ppt_x"/>
                                          </p:val>
                                        </p:tav>
                                        <p:tav tm="100000">
                                          <p:val>
                                            <p:strVal val="#ppt_x"/>
                                          </p:val>
                                        </p:tav>
                                      </p:tavLst>
                                    </p:anim>
                                    <p:anim calcmode="lin" valueType="num">
                                      <p:cBhvr additive="base">
                                        <p:cTn id="672" dur="500" fill="hold"/>
                                        <p:tgtEl>
                                          <p:spTgt spid="118"/>
                                        </p:tgtEl>
                                        <p:attrNameLst>
                                          <p:attrName>ppt_y</p:attrName>
                                        </p:attrNameLst>
                                      </p:cBhvr>
                                      <p:tavLst>
                                        <p:tav tm="0">
                                          <p:val>
                                            <p:strVal val="1+#ppt_h/2"/>
                                          </p:val>
                                        </p:tav>
                                        <p:tav tm="100000">
                                          <p:val>
                                            <p:strVal val="#ppt_y"/>
                                          </p:val>
                                        </p:tav>
                                      </p:tavLst>
                                    </p:anim>
                                  </p:childTnLst>
                                </p:cTn>
                              </p:par>
                              <p:par>
                                <p:cTn id="673" presetID="2" presetClass="entr" presetSubtype="4" fill="hold" grpId="1" nodeType="withEffect">
                                  <p:stCondLst>
                                    <p:cond delay="0"/>
                                  </p:stCondLst>
                                  <p:childTnLst>
                                    <p:set>
                                      <p:cBhvr>
                                        <p:cTn id="674" dur="1" fill="hold">
                                          <p:stCondLst>
                                            <p:cond delay="0"/>
                                          </p:stCondLst>
                                        </p:cTn>
                                        <p:tgtEl>
                                          <p:spTgt spid="119"/>
                                        </p:tgtEl>
                                        <p:attrNameLst>
                                          <p:attrName>style.visibility</p:attrName>
                                        </p:attrNameLst>
                                      </p:cBhvr>
                                      <p:to>
                                        <p:strVal val="visible"/>
                                      </p:to>
                                    </p:set>
                                    <p:anim calcmode="lin" valueType="num">
                                      <p:cBhvr additive="base">
                                        <p:cTn id="675" dur="500" fill="hold"/>
                                        <p:tgtEl>
                                          <p:spTgt spid="119"/>
                                        </p:tgtEl>
                                        <p:attrNameLst>
                                          <p:attrName>ppt_x</p:attrName>
                                        </p:attrNameLst>
                                      </p:cBhvr>
                                      <p:tavLst>
                                        <p:tav tm="0">
                                          <p:val>
                                            <p:strVal val="#ppt_x"/>
                                          </p:val>
                                        </p:tav>
                                        <p:tav tm="100000">
                                          <p:val>
                                            <p:strVal val="#ppt_x"/>
                                          </p:val>
                                        </p:tav>
                                      </p:tavLst>
                                    </p:anim>
                                    <p:anim calcmode="lin" valueType="num">
                                      <p:cBhvr additive="base">
                                        <p:cTn id="676" dur="500" fill="hold"/>
                                        <p:tgtEl>
                                          <p:spTgt spid="119"/>
                                        </p:tgtEl>
                                        <p:attrNameLst>
                                          <p:attrName>ppt_y</p:attrName>
                                        </p:attrNameLst>
                                      </p:cBhvr>
                                      <p:tavLst>
                                        <p:tav tm="0">
                                          <p:val>
                                            <p:strVal val="1+#ppt_h/2"/>
                                          </p:val>
                                        </p:tav>
                                        <p:tav tm="100000">
                                          <p:val>
                                            <p:strVal val="#ppt_y"/>
                                          </p:val>
                                        </p:tav>
                                      </p:tavLst>
                                    </p:anim>
                                  </p:childTnLst>
                                </p:cTn>
                              </p:par>
                              <p:par>
                                <p:cTn id="677" presetID="2" presetClass="entr" presetSubtype="4" fill="hold" grpId="1" nodeType="withEffect">
                                  <p:stCondLst>
                                    <p:cond delay="0"/>
                                  </p:stCondLst>
                                  <p:childTnLst>
                                    <p:set>
                                      <p:cBhvr>
                                        <p:cTn id="678" dur="1" fill="hold">
                                          <p:stCondLst>
                                            <p:cond delay="0"/>
                                          </p:stCondLst>
                                        </p:cTn>
                                        <p:tgtEl>
                                          <p:spTgt spid="120"/>
                                        </p:tgtEl>
                                        <p:attrNameLst>
                                          <p:attrName>style.visibility</p:attrName>
                                        </p:attrNameLst>
                                      </p:cBhvr>
                                      <p:to>
                                        <p:strVal val="visible"/>
                                      </p:to>
                                    </p:set>
                                    <p:anim calcmode="lin" valueType="num">
                                      <p:cBhvr additive="base">
                                        <p:cTn id="679" dur="500" fill="hold"/>
                                        <p:tgtEl>
                                          <p:spTgt spid="120"/>
                                        </p:tgtEl>
                                        <p:attrNameLst>
                                          <p:attrName>ppt_x</p:attrName>
                                        </p:attrNameLst>
                                      </p:cBhvr>
                                      <p:tavLst>
                                        <p:tav tm="0">
                                          <p:val>
                                            <p:strVal val="#ppt_x"/>
                                          </p:val>
                                        </p:tav>
                                        <p:tav tm="100000">
                                          <p:val>
                                            <p:strVal val="#ppt_x"/>
                                          </p:val>
                                        </p:tav>
                                      </p:tavLst>
                                    </p:anim>
                                    <p:anim calcmode="lin" valueType="num">
                                      <p:cBhvr additive="base">
                                        <p:cTn id="680" dur="500" fill="hold"/>
                                        <p:tgtEl>
                                          <p:spTgt spid="120"/>
                                        </p:tgtEl>
                                        <p:attrNameLst>
                                          <p:attrName>ppt_y</p:attrName>
                                        </p:attrNameLst>
                                      </p:cBhvr>
                                      <p:tavLst>
                                        <p:tav tm="0">
                                          <p:val>
                                            <p:strVal val="1+#ppt_h/2"/>
                                          </p:val>
                                        </p:tav>
                                        <p:tav tm="100000">
                                          <p:val>
                                            <p:strVal val="#ppt_y"/>
                                          </p:val>
                                        </p:tav>
                                      </p:tavLst>
                                    </p:anim>
                                  </p:childTnLst>
                                </p:cTn>
                              </p:par>
                              <p:par>
                                <p:cTn id="681" presetID="2" presetClass="entr" presetSubtype="4" fill="hold" grpId="1" nodeType="withEffect">
                                  <p:stCondLst>
                                    <p:cond delay="0"/>
                                  </p:stCondLst>
                                  <p:childTnLst>
                                    <p:set>
                                      <p:cBhvr>
                                        <p:cTn id="682" dur="1" fill="hold">
                                          <p:stCondLst>
                                            <p:cond delay="0"/>
                                          </p:stCondLst>
                                        </p:cTn>
                                        <p:tgtEl>
                                          <p:spTgt spid="121"/>
                                        </p:tgtEl>
                                        <p:attrNameLst>
                                          <p:attrName>style.visibility</p:attrName>
                                        </p:attrNameLst>
                                      </p:cBhvr>
                                      <p:to>
                                        <p:strVal val="visible"/>
                                      </p:to>
                                    </p:set>
                                    <p:anim calcmode="lin" valueType="num">
                                      <p:cBhvr additive="base">
                                        <p:cTn id="683" dur="500" fill="hold"/>
                                        <p:tgtEl>
                                          <p:spTgt spid="121"/>
                                        </p:tgtEl>
                                        <p:attrNameLst>
                                          <p:attrName>ppt_x</p:attrName>
                                        </p:attrNameLst>
                                      </p:cBhvr>
                                      <p:tavLst>
                                        <p:tav tm="0">
                                          <p:val>
                                            <p:strVal val="#ppt_x"/>
                                          </p:val>
                                        </p:tav>
                                        <p:tav tm="100000">
                                          <p:val>
                                            <p:strVal val="#ppt_x"/>
                                          </p:val>
                                        </p:tav>
                                      </p:tavLst>
                                    </p:anim>
                                    <p:anim calcmode="lin" valueType="num">
                                      <p:cBhvr additive="base">
                                        <p:cTn id="684" dur="500" fill="hold"/>
                                        <p:tgtEl>
                                          <p:spTgt spid="121"/>
                                        </p:tgtEl>
                                        <p:attrNameLst>
                                          <p:attrName>ppt_y</p:attrName>
                                        </p:attrNameLst>
                                      </p:cBhvr>
                                      <p:tavLst>
                                        <p:tav tm="0">
                                          <p:val>
                                            <p:strVal val="1+#ppt_h/2"/>
                                          </p:val>
                                        </p:tav>
                                        <p:tav tm="100000">
                                          <p:val>
                                            <p:strVal val="#ppt_y"/>
                                          </p:val>
                                        </p:tav>
                                      </p:tavLst>
                                    </p:anim>
                                  </p:childTnLst>
                                </p:cTn>
                              </p:par>
                              <p:par>
                                <p:cTn id="685" presetID="2" presetClass="entr" presetSubtype="4" fill="hold" grpId="1" nodeType="withEffect">
                                  <p:stCondLst>
                                    <p:cond delay="0"/>
                                  </p:stCondLst>
                                  <p:childTnLst>
                                    <p:set>
                                      <p:cBhvr>
                                        <p:cTn id="686" dur="1" fill="hold">
                                          <p:stCondLst>
                                            <p:cond delay="0"/>
                                          </p:stCondLst>
                                        </p:cTn>
                                        <p:tgtEl>
                                          <p:spTgt spid="122"/>
                                        </p:tgtEl>
                                        <p:attrNameLst>
                                          <p:attrName>style.visibility</p:attrName>
                                        </p:attrNameLst>
                                      </p:cBhvr>
                                      <p:to>
                                        <p:strVal val="visible"/>
                                      </p:to>
                                    </p:set>
                                    <p:anim calcmode="lin" valueType="num">
                                      <p:cBhvr additive="base">
                                        <p:cTn id="687" dur="500" fill="hold"/>
                                        <p:tgtEl>
                                          <p:spTgt spid="122"/>
                                        </p:tgtEl>
                                        <p:attrNameLst>
                                          <p:attrName>ppt_x</p:attrName>
                                        </p:attrNameLst>
                                      </p:cBhvr>
                                      <p:tavLst>
                                        <p:tav tm="0">
                                          <p:val>
                                            <p:strVal val="#ppt_x"/>
                                          </p:val>
                                        </p:tav>
                                        <p:tav tm="100000">
                                          <p:val>
                                            <p:strVal val="#ppt_x"/>
                                          </p:val>
                                        </p:tav>
                                      </p:tavLst>
                                    </p:anim>
                                    <p:anim calcmode="lin" valueType="num">
                                      <p:cBhvr additive="base">
                                        <p:cTn id="68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689" fill="hold">
                      <p:stCondLst>
                        <p:cond delay="indefinite"/>
                      </p:stCondLst>
                      <p:childTnLst>
                        <p:par>
                          <p:cTn id="690" fill="hold">
                            <p:stCondLst>
                              <p:cond delay="0"/>
                            </p:stCondLst>
                            <p:childTnLst>
                              <p:par>
                                <p:cTn id="691" presetID="2" presetClass="entr" presetSubtype="4" fill="hold" grpId="1" nodeType="clickEffect">
                                  <p:stCondLst>
                                    <p:cond delay="0"/>
                                  </p:stCondLst>
                                  <p:childTnLst>
                                    <p:set>
                                      <p:cBhvr>
                                        <p:cTn id="692" dur="1" fill="hold">
                                          <p:stCondLst>
                                            <p:cond delay="0"/>
                                          </p:stCondLst>
                                        </p:cTn>
                                        <p:tgtEl>
                                          <p:spTgt spid="52"/>
                                        </p:tgtEl>
                                        <p:attrNameLst>
                                          <p:attrName>style.visibility</p:attrName>
                                        </p:attrNameLst>
                                      </p:cBhvr>
                                      <p:to>
                                        <p:strVal val="visible"/>
                                      </p:to>
                                    </p:set>
                                    <p:anim calcmode="lin" valueType="num">
                                      <p:cBhvr additive="base">
                                        <p:cTn id="693" dur="500" fill="hold"/>
                                        <p:tgtEl>
                                          <p:spTgt spid="52"/>
                                        </p:tgtEl>
                                        <p:attrNameLst>
                                          <p:attrName>ppt_x</p:attrName>
                                        </p:attrNameLst>
                                      </p:cBhvr>
                                      <p:tavLst>
                                        <p:tav tm="0">
                                          <p:val>
                                            <p:strVal val="#ppt_x"/>
                                          </p:val>
                                        </p:tav>
                                        <p:tav tm="100000">
                                          <p:val>
                                            <p:strVal val="#ppt_x"/>
                                          </p:val>
                                        </p:tav>
                                      </p:tavLst>
                                    </p:anim>
                                    <p:anim calcmode="lin" valueType="num">
                                      <p:cBhvr additive="base">
                                        <p:cTn id="694" dur="500" fill="hold"/>
                                        <p:tgtEl>
                                          <p:spTgt spid="52"/>
                                        </p:tgtEl>
                                        <p:attrNameLst>
                                          <p:attrName>ppt_y</p:attrName>
                                        </p:attrNameLst>
                                      </p:cBhvr>
                                      <p:tavLst>
                                        <p:tav tm="0">
                                          <p:val>
                                            <p:strVal val="1+#ppt_h/2"/>
                                          </p:val>
                                        </p:tav>
                                        <p:tav tm="100000">
                                          <p:val>
                                            <p:strVal val="#ppt_y"/>
                                          </p:val>
                                        </p:tav>
                                      </p:tavLst>
                                    </p:anim>
                                  </p:childTnLst>
                                </p:cTn>
                              </p:par>
                              <p:par>
                                <p:cTn id="695" presetID="2" presetClass="entr" presetSubtype="4" fill="hold" grpId="1" nodeType="withEffect">
                                  <p:stCondLst>
                                    <p:cond delay="0"/>
                                  </p:stCondLst>
                                  <p:childTnLst>
                                    <p:set>
                                      <p:cBhvr>
                                        <p:cTn id="696" dur="1" fill="hold">
                                          <p:stCondLst>
                                            <p:cond delay="0"/>
                                          </p:stCondLst>
                                        </p:cTn>
                                        <p:tgtEl>
                                          <p:spTgt spid="53"/>
                                        </p:tgtEl>
                                        <p:attrNameLst>
                                          <p:attrName>style.visibility</p:attrName>
                                        </p:attrNameLst>
                                      </p:cBhvr>
                                      <p:to>
                                        <p:strVal val="visible"/>
                                      </p:to>
                                    </p:set>
                                    <p:anim calcmode="lin" valueType="num">
                                      <p:cBhvr additive="base">
                                        <p:cTn id="697" dur="500" fill="hold"/>
                                        <p:tgtEl>
                                          <p:spTgt spid="53"/>
                                        </p:tgtEl>
                                        <p:attrNameLst>
                                          <p:attrName>ppt_x</p:attrName>
                                        </p:attrNameLst>
                                      </p:cBhvr>
                                      <p:tavLst>
                                        <p:tav tm="0">
                                          <p:val>
                                            <p:strVal val="#ppt_x"/>
                                          </p:val>
                                        </p:tav>
                                        <p:tav tm="100000">
                                          <p:val>
                                            <p:strVal val="#ppt_x"/>
                                          </p:val>
                                        </p:tav>
                                      </p:tavLst>
                                    </p:anim>
                                    <p:anim calcmode="lin" valueType="num">
                                      <p:cBhvr additive="base">
                                        <p:cTn id="698" dur="500" fill="hold"/>
                                        <p:tgtEl>
                                          <p:spTgt spid="53"/>
                                        </p:tgtEl>
                                        <p:attrNameLst>
                                          <p:attrName>ppt_y</p:attrName>
                                        </p:attrNameLst>
                                      </p:cBhvr>
                                      <p:tavLst>
                                        <p:tav tm="0">
                                          <p:val>
                                            <p:strVal val="1+#ppt_h/2"/>
                                          </p:val>
                                        </p:tav>
                                        <p:tav tm="100000">
                                          <p:val>
                                            <p:strVal val="#ppt_y"/>
                                          </p:val>
                                        </p:tav>
                                      </p:tavLst>
                                    </p:anim>
                                  </p:childTnLst>
                                </p:cTn>
                              </p:par>
                              <p:par>
                                <p:cTn id="699" presetID="2" presetClass="entr" presetSubtype="4" fill="hold" grpId="1" nodeType="withEffect">
                                  <p:stCondLst>
                                    <p:cond delay="0"/>
                                  </p:stCondLst>
                                  <p:childTnLst>
                                    <p:set>
                                      <p:cBhvr>
                                        <p:cTn id="700" dur="1" fill="hold">
                                          <p:stCondLst>
                                            <p:cond delay="0"/>
                                          </p:stCondLst>
                                        </p:cTn>
                                        <p:tgtEl>
                                          <p:spTgt spid="54"/>
                                        </p:tgtEl>
                                        <p:attrNameLst>
                                          <p:attrName>style.visibility</p:attrName>
                                        </p:attrNameLst>
                                      </p:cBhvr>
                                      <p:to>
                                        <p:strVal val="visible"/>
                                      </p:to>
                                    </p:set>
                                    <p:anim calcmode="lin" valueType="num">
                                      <p:cBhvr additive="base">
                                        <p:cTn id="701" dur="500" fill="hold"/>
                                        <p:tgtEl>
                                          <p:spTgt spid="54"/>
                                        </p:tgtEl>
                                        <p:attrNameLst>
                                          <p:attrName>ppt_x</p:attrName>
                                        </p:attrNameLst>
                                      </p:cBhvr>
                                      <p:tavLst>
                                        <p:tav tm="0">
                                          <p:val>
                                            <p:strVal val="#ppt_x"/>
                                          </p:val>
                                        </p:tav>
                                        <p:tav tm="100000">
                                          <p:val>
                                            <p:strVal val="#ppt_x"/>
                                          </p:val>
                                        </p:tav>
                                      </p:tavLst>
                                    </p:anim>
                                    <p:anim calcmode="lin" valueType="num">
                                      <p:cBhvr additive="base">
                                        <p:cTn id="702" dur="500" fill="hold"/>
                                        <p:tgtEl>
                                          <p:spTgt spid="54"/>
                                        </p:tgtEl>
                                        <p:attrNameLst>
                                          <p:attrName>ppt_y</p:attrName>
                                        </p:attrNameLst>
                                      </p:cBhvr>
                                      <p:tavLst>
                                        <p:tav tm="0">
                                          <p:val>
                                            <p:strVal val="1+#ppt_h/2"/>
                                          </p:val>
                                        </p:tav>
                                        <p:tav tm="100000">
                                          <p:val>
                                            <p:strVal val="#ppt_y"/>
                                          </p:val>
                                        </p:tav>
                                      </p:tavLst>
                                    </p:anim>
                                  </p:childTnLst>
                                </p:cTn>
                              </p:par>
                              <p:par>
                                <p:cTn id="703" presetID="2" presetClass="entr" presetSubtype="4" fill="hold" grpId="1" nodeType="withEffect">
                                  <p:stCondLst>
                                    <p:cond delay="0"/>
                                  </p:stCondLst>
                                  <p:childTnLst>
                                    <p:set>
                                      <p:cBhvr>
                                        <p:cTn id="704" dur="1" fill="hold">
                                          <p:stCondLst>
                                            <p:cond delay="0"/>
                                          </p:stCondLst>
                                        </p:cTn>
                                        <p:tgtEl>
                                          <p:spTgt spid="55"/>
                                        </p:tgtEl>
                                        <p:attrNameLst>
                                          <p:attrName>style.visibility</p:attrName>
                                        </p:attrNameLst>
                                      </p:cBhvr>
                                      <p:to>
                                        <p:strVal val="visible"/>
                                      </p:to>
                                    </p:set>
                                    <p:anim calcmode="lin" valueType="num">
                                      <p:cBhvr additive="base">
                                        <p:cTn id="705" dur="500" fill="hold"/>
                                        <p:tgtEl>
                                          <p:spTgt spid="55"/>
                                        </p:tgtEl>
                                        <p:attrNameLst>
                                          <p:attrName>ppt_x</p:attrName>
                                        </p:attrNameLst>
                                      </p:cBhvr>
                                      <p:tavLst>
                                        <p:tav tm="0">
                                          <p:val>
                                            <p:strVal val="#ppt_x"/>
                                          </p:val>
                                        </p:tav>
                                        <p:tav tm="100000">
                                          <p:val>
                                            <p:strVal val="#ppt_x"/>
                                          </p:val>
                                        </p:tav>
                                      </p:tavLst>
                                    </p:anim>
                                    <p:anim calcmode="lin" valueType="num">
                                      <p:cBhvr additive="base">
                                        <p:cTn id="706" dur="500" fill="hold"/>
                                        <p:tgtEl>
                                          <p:spTgt spid="55"/>
                                        </p:tgtEl>
                                        <p:attrNameLst>
                                          <p:attrName>ppt_y</p:attrName>
                                        </p:attrNameLst>
                                      </p:cBhvr>
                                      <p:tavLst>
                                        <p:tav tm="0">
                                          <p:val>
                                            <p:strVal val="1+#ppt_h/2"/>
                                          </p:val>
                                        </p:tav>
                                        <p:tav tm="100000">
                                          <p:val>
                                            <p:strVal val="#ppt_y"/>
                                          </p:val>
                                        </p:tav>
                                      </p:tavLst>
                                    </p:anim>
                                  </p:childTnLst>
                                </p:cTn>
                              </p:par>
                              <p:par>
                                <p:cTn id="707" presetID="2" presetClass="entr" presetSubtype="4" fill="hold" grpId="1" nodeType="withEffect">
                                  <p:stCondLst>
                                    <p:cond delay="0"/>
                                  </p:stCondLst>
                                  <p:childTnLst>
                                    <p:set>
                                      <p:cBhvr>
                                        <p:cTn id="708" dur="1" fill="hold">
                                          <p:stCondLst>
                                            <p:cond delay="0"/>
                                          </p:stCondLst>
                                        </p:cTn>
                                        <p:tgtEl>
                                          <p:spTgt spid="56"/>
                                        </p:tgtEl>
                                        <p:attrNameLst>
                                          <p:attrName>style.visibility</p:attrName>
                                        </p:attrNameLst>
                                      </p:cBhvr>
                                      <p:to>
                                        <p:strVal val="visible"/>
                                      </p:to>
                                    </p:set>
                                    <p:anim calcmode="lin" valueType="num">
                                      <p:cBhvr additive="base">
                                        <p:cTn id="709" dur="500" fill="hold"/>
                                        <p:tgtEl>
                                          <p:spTgt spid="56"/>
                                        </p:tgtEl>
                                        <p:attrNameLst>
                                          <p:attrName>ppt_x</p:attrName>
                                        </p:attrNameLst>
                                      </p:cBhvr>
                                      <p:tavLst>
                                        <p:tav tm="0">
                                          <p:val>
                                            <p:strVal val="#ppt_x"/>
                                          </p:val>
                                        </p:tav>
                                        <p:tav tm="100000">
                                          <p:val>
                                            <p:strVal val="#ppt_x"/>
                                          </p:val>
                                        </p:tav>
                                      </p:tavLst>
                                    </p:anim>
                                    <p:anim calcmode="lin" valueType="num">
                                      <p:cBhvr additive="base">
                                        <p:cTn id="710" dur="500" fill="hold"/>
                                        <p:tgtEl>
                                          <p:spTgt spid="56"/>
                                        </p:tgtEl>
                                        <p:attrNameLst>
                                          <p:attrName>ppt_y</p:attrName>
                                        </p:attrNameLst>
                                      </p:cBhvr>
                                      <p:tavLst>
                                        <p:tav tm="0">
                                          <p:val>
                                            <p:strVal val="1+#ppt_h/2"/>
                                          </p:val>
                                        </p:tav>
                                        <p:tav tm="100000">
                                          <p:val>
                                            <p:strVal val="#ppt_y"/>
                                          </p:val>
                                        </p:tav>
                                      </p:tavLst>
                                    </p:anim>
                                  </p:childTnLst>
                                </p:cTn>
                              </p:par>
                              <p:par>
                                <p:cTn id="711" presetID="2" presetClass="entr" presetSubtype="4" fill="hold" grpId="2" nodeType="withEffect">
                                  <p:stCondLst>
                                    <p:cond delay="0"/>
                                  </p:stCondLst>
                                  <p:childTnLst>
                                    <p:set>
                                      <p:cBhvr>
                                        <p:cTn id="712" dur="1" fill="hold">
                                          <p:stCondLst>
                                            <p:cond delay="0"/>
                                          </p:stCondLst>
                                        </p:cTn>
                                        <p:tgtEl>
                                          <p:spTgt spid="83"/>
                                        </p:tgtEl>
                                        <p:attrNameLst>
                                          <p:attrName>style.visibility</p:attrName>
                                        </p:attrNameLst>
                                      </p:cBhvr>
                                      <p:to>
                                        <p:strVal val="visible"/>
                                      </p:to>
                                    </p:set>
                                    <p:anim calcmode="lin" valueType="num">
                                      <p:cBhvr additive="base">
                                        <p:cTn id="713" dur="500" fill="hold"/>
                                        <p:tgtEl>
                                          <p:spTgt spid="83"/>
                                        </p:tgtEl>
                                        <p:attrNameLst>
                                          <p:attrName>ppt_x</p:attrName>
                                        </p:attrNameLst>
                                      </p:cBhvr>
                                      <p:tavLst>
                                        <p:tav tm="0">
                                          <p:val>
                                            <p:strVal val="#ppt_x"/>
                                          </p:val>
                                        </p:tav>
                                        <p:tav tm="100000">
                                          <p:val>
                                            <p:strVal val="#ppt_x"/>
                                          </p:val>
                                        </p:tav>
                                      </p:tavLst>
                                    </p:anim>
                                    <p:anim calcmode="lin" valueType="num">
                                      <p:cBhvr additive="base">
                                        <p:cTn id="714" dur="500" fill="hold"/>
                                        <p:tgtEl>
                                          <p:spTgt spid="83"/>
                                        </p:tgtEl>
                                        <p:attrNameLst>
                                          <p:attrName>ppt_y</p:attrName>
                                        </p:attrNameLst>
                                      </p:cBhvr>
                                      <p:tavLst>
                                        <p:tav tm="0">
                                          <p:val>
                                            <p:strVal val="1+#ppt_h/2"/>
                                          </p:val>
                                        </p:tav>
                                        <p:tav tm="100000">
                                          <p:val>
                                            <p:strVal val="#ppt_y"/>
                                          </p:val>
                                        </p:tav>
                                      </p:tavLst>
                                    </p:anim>
                                  </p:childTnLst>
                                </p:cTn>
                              </p:par>
                              <p:par>
                                <p:cTn id="715" presetID="2" presetClass="entr" presetSubtype="4" fill="hold" grpId="1" nodeType="withEffect">
                                  <p:stCondLst>
                                    <p:cond delay="0"/>
                                  </p:stCondLst>
                                  <p:childTnLst>
                                    <p:set>
                                      <p:cBhvr>
                                        <p:cTn id="716" dur="1" fill="hold">
                                          <p:stCondLst>
                                            <p:cond delay="0"/>
                                          </p:stCondLst>
                                        </p:cTn>
                                        <p:tgtEl>
                                          <p:spTgt spid="84"/>
                                        </p:tgtEl>
                                        <p:attrNameLst>
                                          <p:attrName>style.visibility</p:attrName>
                                        </p:attrNameLst>
                                      </p:cBhvr>
                                      <p:to>
                                        <p:strVal val="visible"/>
                                      </p:to>
                                    </p:set>
                                    <p:anim calcmode="lin" valueType="num">
                                      <p:cBhvr additive="base">
                                        <p:cTn id="717" dur="500" fill="hold"/>
                                        <p:tgtEl>
                                          <p:spTgt spid="84"/>
                                        </p:tgtEl>
                                        <p:attrNameLst>
                                          <p:attrName>ppt_x</p:attrName>
                                        </p:attrNameLst>
                                      </p:cBhvr>
                                      <p:tavLst>
                                        <p:tav tm="0">
                                          <p:val>
                                            <p:strVal val="#ppt_x"/>
                                          </p:val>
                                        </p:tav>
                                        <p:tav tm="100000">
                                          <p:val>
                                            <p:strVal val="#ppt_x"/>
                                          </p:val>
                                        </p:tav>
                                      </p:tavLst>
                                    </p:anim>
                                    <p:anim calcmode="lin" valueType="num">
                                      <p:cBhvr additive="base">
                                        <p:cTn id="718" dur="500" fill="hold"/>
                                        <p:tgtEl>
                                          <p:spTgt spid="84"/>
                                        </p:tgtEl>
                                        <p:attrNameLst>
                                          <p:attrName>ppt_y</p:attrName>
                                        </p:attrNameLst>
                                      </p:cBhvr>
                                      <p:tavLst>
                                        <p:tav tm="0">
                                          <p:val>
                                            <p:strVal val="1+#ppt_h/2"/>
                                          </p:val>
                                        </p:tav>
                                        <p:tav tm="100000">
                                          <p:val>
                                            <p:strVal val="#ppt_y"/>
                                          </p:val>
                                        </p:tav>
                                      </p:tavLst>
                                    </p:anim>
                                  </p:childTnLst>
                                </p:cTn>
                              </p:par>
                              <p:par>
                                <p:cTn id="719" presetID="2" presetClass="entr" presetSubtype="4" fill="hold" grpId="1" nodeType="withEffect">
                                  <p:stCondLst>
                                    <p:cond delay="0"/>
                                  </p:stCondLst>
                                  <p:childTnLst>
                                    <p:set>
                                      <p:cBhvr>
                                        <p:cTn id="720" dur="1" fill="hold">
                                          <p:stCondLst>
                                            <p:cond delay="0"/>
                                          </p:stCondLst>
                                        </p:cTn>
                                        <p:tgtEl>
                                          <p:spTgt spid="123"/>
                                        </p:tgtEl>
                                        <p:attrNameLst>
                                          <p:attrName>style.visibility</p:attrName>
                                        </p:attrNameLst>
                                      </p:cBhvr>
                                      <p:to>
                                        <p:strVal val="visible"/>
                                      </p:to>
                                    </p:set>
                                    <p:anim calcmode="lin" valueType="num">
                                      <p:cBhvr additive="base">
                                        <p:cTn id="721" dur="500" fill="hold"/>
                                        <p:tgtEl>
                                          <p:spTgt spid="123"/>
                                        </p:tgtEl>
                                        <p:attrNameLst>
                                          <p:attrName>ppt_x</p:attrName>
                                        </p:attrNameLst>
                                      </p:cBhvr>
                                      <p:tavLst>
                                        <p:tav tm="0">
                                          <p:val>
                                            <p:strVal val="#ppt_x"/>
                                          </p:val>
                                        </p:tav>
                                        <p:tav tm="100000">
                                          <p:val>
                                            <p:strVal val="#ppt_x"/>
                                          </p:val>
                                        </p:tav>
                                      </p:tavLst>
                                    </p:anim>
                                    <p:anim calcmode="lin" valueType="num">
                                      <p:cBhvr additive="base">
                                        <p:cTn id="722" dur="500" fill="hold"/>
                                        <p:tgtEl>
                                          <p:spTgt spid="123"/>
                                        </p:tgtEl>
                                        <p:attrNameLst>
                                          <p:attrName>ppt_y</p:attrName>
                                        </p:attrNameLst>
                                      </p:cBhvr>
                                      <p:tavLst>
                                        <p:tav tm="0">
                                          <p:val>
                                            <p:strVal val="1+#ppt_h/2"/>
                                          </p:val>
                                        </p:tav>
                                        <p:tav tm="100000">
                                          <p:val>
                                            <p:strVal val="#ppt_y"/>
                                          </p:val>
                                        </p:tav>
                                      </p:tavLst>
                                    </p:anim>
                                  </p:childTnLst>
                                </p:cTn>
                              </p:par>
                              <p:par>
                                <p:cTn id="723" presetID="2" presetClass="entr" presetSubtype="4" fill="hold" grpId="1" nodeType="withEffect">
                                  <p:stCondLst>
                                    <p:cond delay="0"/>
                                  </p:stCondLst>
                                  <p:childTnLst>
                                    <p:set>
                                      <p:cBhvr>
                                        <p:cTn id="724" dur="1" fill="hold">
                                          <p:stCondLst>
                                            <p:cond delay="0"/>
                                          </p:stCondLst>
                                        </p:cTn>
                                        <p:tgtEl>
                                          <p:spTgt spid="124"/>
                                        </p:tgtEl>
                                        <p:attrNameLst>
                                          <p:attrName>style.visibility</p:attrName>
                                        </p:attrNameLst>
                                      </p:cBhvr>
                                      <p:to>
                                        <p:strVal val="visible"/>
                                      </p:to>
                                    </p:set>
                                    <p:anim calcmode="lin" valueType="num">
                                      <p:cBhvr additive="base">
                                        <p:cTn id="725" dur="500" fill="hold"/>
                                        <p:tgtEl>
                                          <p:spTgt spid="124"/>
                                        </p:tgtEl>
                                        <p:attrNameLst>
                                          <p:attrName>ppt_x</p:attrName>
                                        </p:attrNameLst>
                                      </p:cBhvr>
                                      <p:tavLst>
                                        <p:tav tm="0">
                                          <p:val>
                                            <p:strVal val="#ppt_x"/>
                                          </p:val>
                                        </p:tav>
                                        <p:tav tm="100000">
                                          <p:val>
                                            <p:strVal val="#ppt_x"/>
                                          </p:val>
                                        </p:tav>
                                      </p:tavLst>
                                    </p:anim>
                                    <p:anim calcmode="lin" valueType="num">
                                      <p:cBhvr additive="base">
                                        <p:cTn id="726" dur="500" fill="hold"/>
                                        <p:tgtEl>
                                          <p:spTgt spid="124"/>
                                        </p:tgtEl>
                                        <p:attrNameLst>
                                          <p:attrName>ppt_y</p:attrName>
                                        </p:attrNameLst>
                                      </p:cBhvr>
                                      <p:tavLst>
                                        <p:tav tm="0">
                                          <p:val>
                                            <p:strVal val="1+#ppt_h/2"/>
                                          </p:val>
                                        </p:tav>
                                        <p:tav tm="100000">
                                          <p:val>
                                            <p:strVal val="#ppt_y"/>
                                          </p:val>
                                        </p:tav>
                                      </p:tavLst>
                                    </p:anim>
                                  </p:childTnLst>
                                </p:cTn>
                              </p:par>
                              <p:par>
                                <p:cTn id="727" presetID="2" presetClass="entr" presetSubtype="4" fill="hold" grpId="1" nodeType="withEffect">
                                  <p:stCondLst>
                                    <p:cond delay="0"/>
                                  </p:stCondLst>
                                  <p:childTnLst>
                                    <p:set>
                                      <p:cBhvr>
                                        <p:cTn id="728" dur="1" fill="hold">
                                          <p:stCondLst>
                                            <p:cond delay="0"/>
                                          </p:stCondLst>
                                        </p:cTn>
                                        <p:tgtEl>
                                          <p:spTgt spid="125"/>
                                        </p:tgtEl>
                                        <p:attrNameLst>
                                          <p:attrName>style.visibility</p:attrName>
                                        </p:attrNameLst>
                                      </p:cBhvr>
                                      <p:to>
                                        <p:strVal val="visible"/>
                                      </p:to>
                                    </p:set>
                                    <p:anim calcmode="lin" valueType="num">
                                      <p:cBhvr additive="base">
                                        <p:cTn id="729" dur="500" fill="hold"/>
                                        <p:tgtEl>
                                          <p:spTgt spid="125"/>
                                        </p:tgtEl>
                                        <p:attrNameLst>
                                          <p:attrName>ppt_x</p:attrName>
                                        </p:attrNameLst>
                                      </p:cBhvr>
                                      <p:tavLst>
                                        <p:tav tm="0">
                                          <p:val>
                                            <p:strVal val="#ppt_x"/>
                                          </p:val>
                                        </p:tav>
                                        <p:tav tm="100000">
                                          <p:val>
                                            <p:strVal val="#ppt_x"/>
                                          </p:val>
                                        </p:tav>
                                      </p:tavLst>
                                    </p:anim>
                                    <p:anim calcmode="lin" valueType="num">
                                      <p:cBhvr additive="base">
                                        <p:cTn id="730" dur="500" fill="hold"/>
                                        <p:tgtEl>
                                          <p:spTgt spid="125"/>
                                        </p:tgtEl>
                                        <p:attrNameLst>
                                          <p:attrName>ppt_y</p:attrName>
                                        </p:attrNameLst>
                                      </p:cBhvr>
                                      <p:tavLst>
                                        <p:tav tm="0">
                                          <p:val>
                                            <p:strVal val="1+#ppt_h/2"/>
                                          </p:val>
                                        </p:tav>
                                        <p:tav tm="100000">
                                          <p:val>
                                            <p:strVal val="#ppt_y"/>
                                          </p:val>
                                        </p:tav>
                                      </p:tavLst>
                                    </p:anim>
                                  </p:childTnLst>
                                </p:cTn>
                              </p:par>
                              <p:par>
                                <p:cTn id="731" presetID="2" presetClass="entr" presetSubtype="4" fill="hold" grpId="1" nodeType="withEffect">
                                  <p:stCondLst>
                                    <p:cond delay="0"/>
                                  </p:stCondLst>
                                  <p:childTnLst>
                                    <p:set>
                                      <p:cBhvr>
                                        <p:cTn id="732" dur="1" fill="hold">
                                          <p:stCondLst>
                                            <p:cond delay="0"/>
                                          </p:stCondLst>
                                        </p:cTn>
                                        <p:tgtEl>
                                          <p:spTgt spid="126"/>
                                        </p:tgtEl>
                                        <p:attrNameLst>
                                          <p:attrName>style.visibility</p:attrName>
                                        </p:attrNameLst>
                                      </p:cBhvr>
                                      <p:to>
                                        <p:strVal val="visible"/>
                                      </p:to>
                                    </p:set>
                                    <p:anim calcmode="lin" valueType="num">
                                      <p:cBhvr additive="base">
                                        <p:cTn id="733" dur="500" fill="hold"/>
                                        <p:tgtEl>
                                          <p:spTgt spid="126"/>
                                        </p:tgtEl>
                                        <p:attrNameLst>
                                          <p:attrName>ppt_x</p:attrName>
                                        </p:attrNameLst>
                                      </p:cBhvr>
                                      <p:tavLst>
                                        <p:tav tm="0">
                                          <p:val>
                                            <p:strVal val="#ppt_x"/>
                                          </p:val>
                                        </p:tav>
                                        <p:tav tm="100000">
                                          <p:val>
                                            <p:strVal val="#ppt_x"/>
                                          </p:val>
                                        </p:tav>
                                      </p:tavLst>
                                    </p:anim>
                                    <p:anim calcmode="lin" valueType="num">
                                      <p:cBhvr additive="base">
                                        <p:cTn id="734" dur="500" fill="hold"/>
                                        <p:tgtEl>
                                          <p:spTgt spid="126"/>
                                        </p:tgtEl>
                                        <p:attrNameLst>
                                          <p:attrName>ppt_y</p:attrName>
                                        </p:attrNameLst>
                                      </p:cBhvr>
                                      <p:tavLst>
                                        <p:tav tm="0">
                                          <p:val>
                                            <p:strVal val="1+#ppt_h/2"/>
                                          </p:val>
                                        </p:tav>
                                        <p:tav tm="100000">
                                          <p:val>
                                            <p:strVal val="#ppt_y"/>
                                          </p:val>
                                        </p:tav>
                                      </p:tavLst>
                                    </p:anim>
                                  </p:childTnLst>
                                </p:cTn>
                              </p:par>
                              <p:par>
                                <p:cTn id="735" presetID="2" presetClass="entr" presetSubtype="4" fill="hold" grpId="1" nodeType="withEffect">
                                  <p:stCondLst>
                                    <p:cond delay="0"/>
                                  </p:stCondLst>
                                  <p:childTnLst>
                                    <p:set>
                                      <p:cBhvr>
                                        <p:cTn id="736" dur="1" fill="hold">
                                          <p:stCondLst>
                                            <p:cond delay="0"/>
                                          </p:stCondLst>
                                        </p:cTn>
                                        <p:tgtEl>
                                          <p:spTgt spid="127"/>
                                        </p:tgtEl>
                                        <p:attrNameLst>
                                          <p:attrName>style.visibility</p:attrName>
                                        </p:attrNameLst>
                                      </p:cBhvr>
                                      <p:to>
                                        <p:strVal val="visible"/>
                                      </p:to>
                                    </p:set>
                                    <p:anim calcmode="lin" valueType="num">
                                      <p:cBhvr additive="base">
                                        <p:cTn id="737" dur="500" fill="hold"/>
                                        <p:tgtEl>
                                          <p:spTgt spid="127"/>
                                        </p:tgtEl>
                                        <p:attrNameLst>
                                          <p:attrName>ppt_x</p:attrName>
                                        </p:attrNameLst>
                                      </p:cBhvr>
                                      <p:tavLst>
                                        <p:tav tm="0">
                                          <p:val>
                                            <p:strVal val="#ppt_x"/>
                                          </p:val>
                                        </p:tav>
                                        <p:tav tm="100000">
                                          <p:val>
                                            <p:strVal val="#ppt_x"/>
                                          </p:val>
                                        </p:tav>
                                      </p:tavLst>
                                    </p:anim>
                                    <p:anim calcmode="lin" valueType="num">
                                      <p:cBhvr additive="base">
                                        <p:cTn id="738"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739" fill="hold">
                      <p:stCondLst>
                        <p:cond delay="indefinite"/>
                      </p:stCondLst>
                      <p:childTnLst>
                        <p:par>
                          <p:cTn id="740" fill="hold">
                            <p:stCondLst>
                              <p:cond delay="0"/>
                            </p:stCondLst>
                            <p:childTnLst>
                              <p:par>
                                <p:cTn id="741" presetID="2" presetClass="entr" presetSubtype="4" fill="hold" grpId="1" nodeType="clickEffect">
                                  <p:stCondLst>
                                    <p:cond delay="0"/>
                                  </p:stCondLst>
                                  <p:childTnLst>
                                    <p:set>
                                      <p:cBhvr>
                                        <p:cTn id="742" dur="1" fill="hold">
                                          <p:stCondLst>
                                            <p:cond delay="0"/>
                                          </p:stCondLst>
                                        </p:cTn>
                                        <p:tgtEl>
                                          <p:spTgt spid="57"/>
                                        </p:tgtEl>
                                        <p:attrNameLst>
                                          <p:attrName>style.visibility</p:attrName>
                                        </p:attrNameLst>
                                      </p:cBhvr>
                                      <p:to>
                                        <p:strVal val="visible"/>
                                      </p:to>
                                    </p:set>
                                    <p:anim calcmode="lin" valueType="num">
                                      <p:cBhvr additive="base">
                                        <p:cTn id="743" dur="500" fill="hold"/>
                                        <p:tgtEl>
                                          <p:spTgt spid="57"/>
                                        </p:tgtEl>
                                        <p:attrNameLst>
                                          <p:attrName>ppt_x</p:attrName>
                                        </p:attrNameLst>
                                      </p:cBhvr>
                                      <p:tavLst>
                                        <p:tav tm="0">
                                          <p:val>
                                            <p:strVal val="#ppt_x"/>
                                          </p:val>
                                        </p:tav>
                                        <p:tav tm="100000">
                                          <p:val>
                                            <p:strVal val="#ppt_x"/>
                                          </p:val>
                                        </p:tav>
                                      </p:tavLst>
                                    </p:anim>
                                    <p:anim calcmode="lin" valueType="num">
                                      <p:cBhvr additive="base">
                                        <p:cTn id="744" dur="500" fill="hold"/>
                                        <p:tgtEl>
                                          <p:spTgt spid="57"/>
                                        </p:tgtEl>
                                        <p:attrNameLst>
                                          <p:attrName>ppt_y</p:attrName>
                                        </p:attrNameLst>
                                      </p:cBhvr>
                                      <p:tavLst>
                                        <p:tav tm="0">
                                          <p:val>
                                            <p:strVal val="1+#ppt_h/2"/>
                                          </p:val>
                                        </p:tav>
                                        <p:tav tm="100000">
                                          <p:val>
                                            <p:strVal val="#ppt_y"/>
                                          </p:val>
                                        </p:tav>
                                      </p:tavLst>
                                    </p:anim>
                                  </p:childTnLst>
                                </p:cTn>
                              </p:par>
                              <p:par>
                                <p:cTn id="745" presetID="2" presetClass="entr" presetSubtype="4" fill="hold" grpId="1" nodeType="withEffect">
                                  <p:stCondLst>
                                    <p:cond delay="0"/>
                                  </p:stCondLst>
                                  <p:childTnLst>
                                    <p:set>
                                      <p:cBhvr>
                                        <p:cTn id="746" dur="1" fill="hold">
                                          <p:stCondLst>
                                            <p:cond delay="0"/>
                                          </p:stCondLst>
                                        </p:cTn>
                                        <p:tgtEl>
                                          <p:spTgt spid="58"/>
                                        </p:tgtEl>
                                        <p:attrNameLst>
                                          <p:attrName>style.visibility</p:attrName>
                                        </p:attrNameLst>
                                      </p:cBhvr>
                                      <p:to>
                                        <p:strVal val="visible"/>
                                      </p:to>
                                    </p:set>
                                    <p:anim calcmode="lin" valueType="num">
                                      <p:cBhvr additive="base">
                                        <p:cTn id="747" dur="500" fill="hold"/>
                                        <p:tgtEl>
                                          <p:spTgt spid="58"/>
                                        </p:tgtEl>
                                        <p:attrNameLst>
                                          <p:attrName>ppt_x</p:attrName>
                                        </p:attrNameLst>
                                      </p:cBhvr>
                                      <p:tavLst>
                                        <p:tav tm="0">
                                          <p:val>
                                            <p:strVal val="#ppt_x"/>
                                          </p:val>
                                        </p:tav>
                                        <p:tav tm="100000">
                                          <p:val>
                                            <p:strVal val="#ppt_x"/>
                                          </p:val>
                                        </p:tav>
                                      </p:tavLst>
                                    </p:anim>
                                    <p:anim calcmode="lin" valueType="num">
                                      <p:cBhvr additive="base">
                                        <p:cTn id="748" dur="500" fill="hold"/>
                                        <p:tgtEl>
                                          <p:spTgt spid="58"/>
                                        </p:tgtEl>
                                        <p:attrNameLst>
                                          <p:attrName>ppt_y</p:attrName>
                                        </p:attrNameLst>
                                      </p:cBhvr>
                                      <p:tavLst>
                                        <p:tav tm="0">
                                          <p:val>
                                            <p:strVal val="1+#ppt_h/2"/>
                                          </p:val>
                                        </p:tav>
                                        <p:tav tm="100000">
                                          <p:val>
                                            <p:strVal val="#ppt_y"/>
                                          </p:val>
                                        </p:tav>
                                      </p:tavLst>
                                    </p:anim>
                                  </p:childTnLst>
                                </p:cTn>
                              </p:par>
                              <p:par>
                                <p:cTn id="749" presetID="2" presetClass="entr" presetSubtype="4" fill="hold" grpId="1" nodeType="withEffect">
                                  <p:stCondLst>
                                    <p:cond delay="0"/>
                                  </p:stCondLst>
                                  <p:childTnLst>
                                    <p:set>
                                      <p:cBhvr>
                                        <p:cTn id="750" dur="1" fill="hold">
                                          <p:stCondLst>
                                            <p:cond delay="0"/>
                                          </p:stCondLst>
                                        </p:cTn>
                                        <p:tgtEl>
                                          <p:spTgt spid="59"/>
                                        </p:tgtEl>
                                        <p:attrNameLst>
                                          <p:attrName>style.visibility</p:attrName>
                                        </p:attrNameLst>
                                      </p:cBhvr>
                                      <p:to>
                                        <p:strVal val="visible"/>
                                      </p:to>
                                    </p:set>
                                    <p:anim calcmode="lin" valueType="num">
                                      <p:cBhvr additive="base">
                                        <p:cTn id="751" dur="500" fill="hold"/>
                                        <p:tgtEl>
                                          <p:spTgt spid="59"/>
                                        </p:tgtEl>
                                        <p:attrNameLst>
                                          <p:attrName>ppt_x</p:attrName>
                                        </p:attrNameLst>
                                      </p:cBhvr>
                                      <p:tavLst>
                                        <p:tav tm="0">
                                          <p:val>
                                            <p:strVal val="#ppt_x"/>
                                          </p:val>
                                        </p:tav>
                                        <p:tav tm="100000">
                                          <p:val>
                                            <p:strVal val="#ppt_x"/>
                                          </p:val>
                                        </p:tav>
                                      </p:tavLst>
                                    </p:anim>
                                    <p:anim calcmode="lin" valueType="num">
                                      <p:cBhvr additive="base">
                                        <p:cTn id="752" dur="500" fill="hold"/>
                                        <p:tgtEl>
                                          <p:spTgt spid="59"/>
                                        </p:tgtEl>
                                        <p:attrNameLst>
                                          <p:attrName>ppt_y</p:attrName>
                                        </p:attrNameLst>
                                      </p:cBhvr>
                                      <p:tavLst>
                                        <p:tav tm="0">
                                          <p:val>
                                            <p:strVal val="1+#ppt_h/2"/>
                                          </p:val>
                                        </p:tav>
                                        <p:tav tm="100000">
                                          <p:val>
                                            <p:strVal val="#ppt_y"/>
                                          </p:val>
                                        </p:tav>
                                      </p:tavLst>
                                    </p:anim>
                                  </p:childTnLst>
                                </p:cTn>
                              </p:par>
                              <p:par>
                                <p:cTn id="753" presetID="2" presetClass="entr" presetSubtype="4" fill="hold" grpId="1" nodeType="withEffect">
                                  <p:stCondLst>
                                    <p:cond delay="0"/>
                                  </p:stCondLst>
                                  <p:childTnLst>
                                    <p:set>
                                      <p:cBhvr>
                                        <p:cTn id="754" dur="1" fill="hold">
                                          <p:stCondLst>
                                            <p:cond delay="0"/>
                                          </p:stCondLst>
                                        </p:cTn>
                                        <p:tgtEl>
                                          <p:spTgt spid="60"/>
                                        </p:tgtEl>
                                        <p:attrNameLst>
                                          <p:attrName>style.visibility</p:attrName>
                                        </p:attrNameLst>
                                      </p:cBhvr>
                                      <p:to>
                                        <p:strVal val="visible"/>
                                      </p:to>
                                    </p:set>
                                    <p:anim calcmode="lin" valueType="num">
                                      <p:cBhvr additive="base">
                                        <p:cTn id="755" dur="500" fill="hold"/>
                                        <p:tgtEl>
                                          <p:spTgt spid="60"/>
                                        </p:tgtEl>
                                        <p:attrNameLst>
                                          <p:attrName>ppt_x</p:attrName>
                                        </p:attrNameLst>
                                      </p:cBhvr>
                                      <p:tavLst>
                                        <p:tav tm="0">
                                          <p:val>
                                            <p:strVal val="#ppt_x"/>
                                          </p:val>
                                        </p:tav>
                                        <p:tav tm="100000">
                                          <p:val>
                                            <p:strVal val="#ppt_x"/>
                                          </p:val>
                                        </p:tav>
                                      </p:tavLst>
                                    </p:anim>
                                    <p:anim calcmode="lin" valueType="num">
                                      <p:cBhvr additive="base">
                                        <p:cTn id="756" dur="500" fill="hold"/>
                                        <p:tgtEl>
                                          <p:spTgt spid="60"/>
                                        </p:tgtEl>
                                        <p:attrNameLst>
                                          <p:attrName>ppt_y</p:attrName>
                                        </p:attrNameLst>
                                      </p:cBhvr>
                                      <p:tavLst>
                                        <p:tav tm="0">
                                          <p:val>
                                            <p:strVal val="1+#ppt_h/2"/>
                                          </p:val>
                                        </p:tav>
                                        <p:tav tm="100000">
                                          <p:val>
                                            <p:strVal val="#ppt_y"/>
                                          </p:val>
                                        </p:tav>
                                      </p:tavLst>
                                    </p:anim>
                                  </p:childTnLst>
                                </p:cTn>
                              </p:par>
                              <p:par>
                                <p:cTn id="757" presetID="2" presetClass="entr" presetSubtype="4" fill="hold" grpId="1" nodeType="withEffect">
                                  <p:stCondLst>
                                    <p:cond delay="0"/>
                                  </p:stCondLst>
                                  <p:childTnLst>
                                    <p:set>
                                      <p:cBhvr>
                                        <p:cTn id="758" dur="1" fill="hold">
                                          <p:stCondLst>
                                            <p:cond delay="0"/>
                                          </p:stCondLst>
                                        </p:cTn>
                                        <p:tgtEl>
                                          <p:spTgt spid="61"/>
                                        </p:tgtEl>
                                        <p:attrNameLst>
                                          <p:attrName>style.visibility</p:attrName>
                                        </p:attrNameLst>
                                      </p:cBhvr>
                                      <p:to>
                                        <p:strVal val="visible"/>
                                      </p:to>
                                    </p:set>
                                    <p:anim calcmode="lin" valueType="num">
                                      <p:cBhvr additive="base">
                                        <p:cTn id="759" dur="500" fill="hold"/>
                                        <p:tgtEl>
                                          <p:spTgt spid="61"/>
                                        </p:tgtEl>
                                        <p:attrNameLst>
                                          <p:attrName>ppt_x</p:attrName>
                                        </p:attrNameLst>
                                      </p:cBhvr>
                                      <p:tavLst>
                                        <p:tav tm="0">
                                          <p:val>
                                            <p:strVal val="#ppt_x"/>
                                          </p:val>
                                        </p:tav>
                                        <p:tav tm="100000">
                                          <p:val>
                                            <p:strVal val="#ppt_x"/>
                                          </p:val>
                                        </p:tav>
                                      </p:tavLst>
                                    </p:anim>
                                    <p:anim calcmode="lin" valueType="num">
                                      <p:cBhvr additive="base">
                                        <p:cTn id="760" dur="500" fill="hold"/>
                                        <p:tgtEl>
                                          <p:spTgt spid="61"/>
                                        </p:tgtEl>
                                        <p:attrNameLst>
                                          <p:attrName>ppt_y</p:attrName>
                                        </p:attrNameLst>
                                      </p:cBhvr>
                                      <p:tavLst>
                                        <p:tav tm="0">
                                          <p:val>
                                            <p:strVal val="1+#ppt_h/2"/>
                                          </p:val>
                                        </p:tav>
                                        <p:tav tm="100000">
                                          <p:val>
                                            <p:strVal val="#ppt_y"/>
                                          </p:val>
                                        </p:tav>
                                      </p:tavLst>
                                    </p:anim>
                                  </p:childTnLst>
                                </p:cTn>
                              </p:par>
                              <p:par>
                                <p:cTn id="761" presetID="2" presetClass="entr" presetSubtype="4" fill="hold" grpId="2" nodeType="withEffect">
                                  <p:stCondLst>
                                    <p:cond delay="0"/>
                                  </p:stCondLst>
                                  <p:childTnLst>
                                    <p:set>
                                      <p:cBhvr>
                                        <p:cTn id="762" dur="1" fill="hold">
                                          <p:stCondLst>
                                            <p:cond delay="0"/>
                                          </p:stCondLst>
                                        </p:cTn>
                                        <p:tgtEl>
                                          <p:spTgt spid="84"/>
                                        </p:tgtEl>
                                        <p:attrNameLst>
                                          <p:attrName>style.visibility</p:attrName>
                                        </p:attrNameLst>
                                      </p:cBhvr>
                                      <p:to>
                                        <p:strVal val="visible"/>
                                      </p:to>
                                    </p:set>
                                    <p:anim calcmode="lin" valueType="num">
                                      <p:cBhvr additive="base">
                                        <p:cTn id="763" dur="500" fill="hold"/>
                                        <p:tgtEl>
                                          <p:spTgt spid="84"/>
                                        </p:tgtEl>
                                        <p:attrNameLst>
                                          <p:attrName>ppt_x</p:attrName>
                                        </p:attrNameLst>
                                      </p:cBhvr>
                                      <p:tavLst>
                                        <p:tav tm="0">
                                          <p:val>
                                            <p:strVal val="#ppt_x"/>
                                          </p:val>
                                        </p:tav>
                                        <p:tav tm="100000">
                                          <p:val>
                                            <p:strVal val="#ppt_x"/>
                                          </p:val>
                                        </p:tav>
                                      </p:tavLst>
                                    </p:anim>
                                    <p:anim calcmode="lin" valueType="num">
                                      <p:cBhvr additive="base">
                                        <p:cTn id="764" dur="500" fill="hold"/>
                                        <p:tgtEl>
                                          <p:spTgt spid="84"/>
                                        </p:tgtEl>
                                        <p:attrNameLst>
                                          <p:attrName>ppt_y</p:attrName>
                                        </p:attrNameLst>
                                      </p:cBhvr>
                                      <p:tavLst>
                                        <p:tav tm="0">
                                          <p:val>
                                            <p:strVal val="1+#ppt_h/2"/>
                                          </p:val>
                                        </p:tav>
                                        <p:tav tm="100000">
                                          <p:val>
                                            <p:strVal val="#ppt_y"/>
                                          </p:val>
                                        </p:tav>
                                      </p:tavLst>
                                    </p:anim>
                                  </p:childTnLst>
                                </p:cTn>
                              </p:par>
                              <p:par>
                                <p:cTn id="765" presetID="2" presetClass="entr" presetSubtype="4" fill="hold" grpId="1" nodeType="withEffect">
                                  <p:stCondLst>
                                    <p:cond delay="0"/>
                                  </p:stCondLst>
                                  <p:childTnLst>
                                    <p:set>
                                      <p:cBhvr>
                                        <p:cTn id="766" dur="1" fill="hold">
                                          <p:stCondLst>
                                            <p:cond delay="0"/>
                                          </p:stCondLst>
                                        </p:cTn>
                                        <p:tgtEl>
                                          <p:spTgt spid="85"/>
                                        </p:tgtEl>
                                        <p:attrNameLst>
                                          <p:attrName>style.visibility</p:attrName>
                                        </p:attrNameLst>
                                      </p:cBhvr>
                                      <p:to>
                                        <p:strVal val="visible"/>
                                      </p:to>
                                    </p:set>
                                    <p:anim calcmode="lin" valueType="num">
                                      <p:cBhvr additive="base">
                                        <p:cTn id="767" dur="500" fill="hold"/>
                                        <p:tgtEl>
                                          <p:spTgt spid="85"/>
                                        </p:tgtEl>
                                        <p:attrNameLst>
                                          <p:attrName>ppt_x</p:attrName>
                                        </p:attrNameLst>
                                      </p:cBhvr>
                                      <p:tavLst>
                                        <p:tav tm="0">
                                          <p:val>
                                            <p:strVal val="#ppt_x"/>
                                          </p:val>
                                        </p:tav>
                                        <p:tav tm="100000">
                                          <p:val>
                                            <p:strVal val="#ppt_x"/>
                                          </p:val>
                                        </p:tav>
                                      </p:tavLst>
                                    </p:anim>
                                    <p:anim calcmode="lin" valueType="num">
                                      <p:cBhvr additive="base">
                                        <p:cTn id="768" dur="500" fill="hold"/>
                                        <p:tgtEl>
                                          <p:spTgt spid="85"/>
                                        </p:tgtEl>
                                        <p:attrNameLst>
                                          <p:attrName>ppt_y</p:attrName>
                                        </p:attrNameLst>
                                      </p:cBhvr>
                                      <p:tavLst>
                                        <p:tav tm="0">
                                          <p:val>
                                            <p:strVal val="1+#ppt_h/2"/>
                                          </p:val>
                                        </p:tav>
                                        <p:tav tm="100000">
                                          <p:val>
                                            <p:strVal val="#ppt_y"/>
                                          </p:val>
                                        </p:tav>
                                      </p:tavLst>
                                    </p:anim>
                                  </p:childTnLst>
                                </p:cTn>
                              </p:par>
                              <p:par>
                                <p:cTn id="769" presetID="2" presetClass="entr" presetSubtype="4" fill="hold" grpId="1" nodeType="withEffect">
                                  <p:stCondLst>
                                    <p:cond delay="0"/>
                                  </p:stCondLst>
                                  <p:childTnLst>
                                    <p:set>
                                      <p:cBhvr>
                                        <p:cTn id="770" dur="1" fill="hold">
                                          <p:stCondLst>
                                            <p:cond delay="0"/>
                                          </p:stCondLst>
                                        </p:cTn>
                                        <p:tgtEl>
                                          <p:spTgt spid="128"/>
                                        </p:tgtEl>
                                        <p:attrNameLst>
                                          <p:attrName>style.visibility</p:attrName>
                                        </p:attrNameLst>
                                      </p:cBhvr>
                                      <p:to>
                                        <p:strVal val="visible"/>
                                      </p:to>
                                    </p:set>
                                    <p:anim calcmode="lin" valueType="num">
                                      <p:cBhvr additive="base">
                                        <p:cTn id="771" dur="500" fill="hold"/>
                                        <p:tgtEl>
                                          <p:spTgt spid="128"/>
                                        </p:tgtEl>
                                        <p:attrNameLst>
                                          <p:attrName>ppt_x</p:attrName>
                                        </p:attrNameLst>
                                      </p:cBhvr>
                                      <p:tavLst>
                                        <p:tav tm="0">
                                          <p:val>
                                            <p:strVal val="#ppt_x"/>
                                          </p:val>
                                        </p:tav>
                                        <p:tav tm="100000">
                                          <p:val>
                                            <p:strVal val="#ppt_x"/>
                                          </p:val>
                                        </p:tav>
                                      </p:tavLst>
                                    </p:anim>
                                    <p:anim calcmode="lin" valueType="num">
                                      <p:cBhvr additive="base">
                                        <p:cTn id="772" dur="500" fill="hold"/>
                                        <p:tgtEl>
                                          <p:spTgt spid="128"/>
                                        </p:tgtEl>
                                        <p:attrNameLst>
                                          <p:attrName>ppt_y</p:attrName>
                                        </p:attrNameLst>
                                      </p:cBhvr>
                                      <p:tavLst>
                                        <p:tav tm="0">
                                          <p:val>
                                            <p:strVal val="1+#ppt_h/2"/>
                                          </p:val>
                                        </p:tav>
                                        <p:tav tm="100000">
                                          <p:val>
                                            <p:strVal val="#ppt_y"/>
                                          </p:val>
                                        </p:tav>
                                      </p:tavLst>
                                    </p:anim>
                                  </p:childTnLst>
                                </p:cTn>
                              </p:par>
                              <p:par>
                                <p:cTn id="773" presetID="2" presetClass="entr" presetSubtype="4" fill="hold" grpId="1" nodeType="withEffect">
                                  <p:stCondLst>
                                    <p:cond delay="0"/>
                                  </p:stCondLst>
                                  <p:childTnLst>
                                    <p:set>
                                      <p:cBhvr>
                                        <p:cTn id="774" dur="1" fill="hold">
                                          <p:stCondLst>
                                            <p:cond delay="0"/>
                                          </p:stCondLst>
                                        </p:cTn>
                                        <p:tgtEl>
                                          <p:spTgt spid="129"/>
                                        </p:tgtEl>
                                        <p:attrNameLst>
                                          <p:attrName>style.visibility</p:attrName>
                                        </p:attrNameLst>
                                      </p:cBhvr>
                                      <p:to>
                                        <p:strVal val="visible"/>
                                      </p:to>
                                    </p:set>
                                    <p:anim calcmode="lin" valueType="num">
                                      <p:cBhvr additive="base">
                                        <p:cTn id="775" dur="500" fill="hold"/>
                                        <p:tgtEl>
                                          <p:spTgt spid="129"/>
                                        </p:tgtEl>
                                        <p:attrNameLst>
                                          <p:attrName>ppt_x</p:attrName>
                                        </p:attrNameLst>
                                      </p:cBhvr>
                                      <p:tavLst>
                                        <p:tav tm="0">
                                          <p:val>
                                            <p:strVal val="#ppt_x"/>
                                          </p:val>
                                        </p:tav>
                                        <p:tav tm="100000">
                                          <p:val>
                                            <p:strVal val="#ppt_x"/>
                                          </p:val>
                                        </p:tav>
                                      </p:tavLst>
                                    </p:anim>
                                    <p:anim calcmode="lin" valueType="num">
                                      <p:cBhvr additive="base">
                                        <p:cTn id="776" dur="500" fill="hold"/>
                                        <p:tgtEl>
                                          <p:spTgt spid="129"/>
                                        </p:tgtEl>
                                        <p:attrNameLst>
                                          <p:attrName>ppt_y</p:attrName>
                                        </p:attrNameLst>
                                      </p:cBhvr>
                                      <p:tavLst>
                                        <p:tav tm="0">
                                          <p:val>
                                            <p:strVal val="1+#ppt_h/2"/>
                                          </p:val>
                                        </p:tav>
                                        <p:tav tm="100000">
                                          <p:val>
                                            <p:strVal val="#ppt_y"/>
                                          </p:val>
                                        </p:tav>
                                      </p:tavLst>
                                    </p:anim>
                                  </p:childTnLst>
                                </p:cTn>
                              </p:par>
                              <p:par>
                                <p:cTn id="777" presetID="2" presetClass="entr" presetSubtype="4" fill="hold" grpId="1" nodeType="withEffect">
                                  <p:stCondLst>
                                    <p:cond delay="0"/>
                                  </p:stCondLst>
                                  <p:childTnLst>
                                    <p:set>
                                      <p:cBhvr>
                                        <p:cTn id="778" dur="1" fill="hold">
                                          <p:stCondLst>
                                            <p:cond delay="0"/>
                                          </p:stCondLst>
                                        </p:cTn>
                                        <p:tgtEl>
                                          <p:spTgt spid="130"/>
                                        </p:tgtEl>
                                        <p:attrNameLst>
                                          <p:attrName>style.visibility</p:attrName>
                                        </p:attrNameLst>
                                      </p:cBhvr>
                                      <p:to>
                                        <p:strVal val="visible"/>
                                      </p:to>
                                    </p:set>
                                    <p:anim calcmode="lin" valueType="num">
                                      <p:cBhvr additive="base">
                                        <p:cTn id="779" dur="500" fill="hold"/>
                                        <p:tgtEl>
                                          <p:spTgt spid="130"/>
                                        </p:tgtEl>
                                        <p:attrNameLst>
                                          <p:attrName>ppt_x</p:attrName>
                                        </p:attrNameLst>
                                      </p:cBhvr>
                                      <p:tavLst>
                                        <p:tav tm="0">
                                          <p:val>
                                            <p:strVal val="#ppt_x"/>
                                          </p:val>
                                        </p:tav>
                                        <p:tav tm="100000">
                                          <p:val>
                                            <p:strVal val="#ppt_x"/>
                                          </p:val>
                                        </p:tav>
                                      </p:tavLst>
                                    </p:anim>
                                    <p:anim calcmode="lin" valueType="num">
                                      <p:cBhvr additive="base">
                                        <p:cTn id="780" dur="500" fill="hold"/>
                                        <p:tgtEl>
                                          <p:spTgt spid="130"/>
                                        </p:tgtEl>
                                        <p:attrNameLst>
                                          <p:attrName>ppt_y</p:attrName>
                                        </p:attrNameLst>
                                      </p:cBhvr>
                                      <p:tavLst>
                                        <p:tav tm="0">
                                          <p:val>
                                            <p:strVal val="1+#ppt_h/2"/>
                                          </p:val>
                                        </p:tav>
                                        <p:tav tm="100000">
                                          <p:val>
                                            <p:strVal val="#ppt_y"/>
                                          </p:val>
                                        </p:tav>
                                      </p:tavLst>
                                    </p:anim>
                                  </p:childTnLst>
                                </p:cTn>
                              </p:par>
                              <p:par>
                                <p:cTn id="781" presetID="2" presetClass="entr" presetSubtype="4" fill="hold" grpId="1" nodeType="withEffect">
                                  <p:stCondLst>
                                    <p:cond delay="0"/>
                                  </p:stCondLst>
                                  <p:childTnLst>
                                    <p:set>
                                      <p:cBhvr>
                                        <p:cTn id="782" dur="1" fill="hold">
                                          <p:stCondLst>
                                            <p:cond delay="0"/>
                                          </p:stCondLst>
                                        </p:cTn>
                                        <p:tgtEl>
                                          <p:spTgt spid="131"/>
                                        </p:tgtEl>
                                        <p:attrNameLst>
                                          <p:attrName>style.visibility</p:attrName>
                                        </p:attrNameLst>
                                      </p:cBhvr>
                                      <p:to>
                                        <p:strVal val="visible"/>
                                      </p:to>
                                    </p:set>
                                    <p:anim calcmode="lin" valueType="num">
                                      <p:cBhvr additive="base">
                                        <p:cTn id="783" dur="500" fill="hold"/>
                                        <p:tgtEl>
                                          <p:spTgt spid="131"/>
                                        </p:tgtEl>
                                        <p:attrNameLst>
                                          <p:attrName>ppt_x</p:attrName>
                                        </p:attrNameLst>
                                      </p:cBhvr>
                                      <p:tavLst>
                                        <p:tav tm="0">
                                          <p:val>
                                            <p:strVal val="#ppt_x"/>
                                          </p:val>
                                        </p:tav>
                                        <p:tav tm="100000">
                                          <p:val>
                                            <p:strVal val="#ppt_x"/>
                                          </p:val>
                                        </p:tav>
                                      </p:tavLst>
                                    </p:anim>
                                    <p:anim calcmode="lin" valueType="num">
                                      <p:cBhvr additive="base">
                                        <p:cTn id="784" dur="500" fill="hold"/>
                                        <p:tgtEl>
                                          <p:spTgt spid="131"/>
                                        </p:tgtEl>
                                        <p:attrNameLst>
                                          <p:attrName>ppt_y</p:attrName>
                                        </p:attrNameLst>
                                      </p:cBhvr>
                                      <p:tavLst>
                                        <p:tav tm="0">
                                          <p:val>
                                            <p:strVal val="1+#ppt_h/2"/>
                                          </p:val>
                                        </p:tav>
                                        <p:tav tm="100000">
                                          <p:val>
                                            <p:strVal val="#ppt_y"/>
                                          </p:val>
                                        </p:tav>
                                      </p:tavLst>
                                    </p:anim>
                                  </p:childTnLst>
                                </p:cTn>
                              </p:par>
                              <p:par>
                                <p:cTn id="785" presetID="2" presetClass="entr" presetSubtype="4" fill="hold" grpId="1" nodeType="withEffect">
                                  <p:stCondLst>
                                    <p:cond delay="0"/>
                                  </p:stCondLst>
                                  <p:childTnLst>
                                    <p:set>
                                      <p:cBhvr>
                                        <p:cTn id="786" dur="1" fill="hold">
                                          <p:stCondLst>
                                            <p:cond delay="0"/>
                                          </p:stCondLst>
                                        </p:cTn>
                                        <p:tgtEl>
                                          <p:spTgt spid="132"/>
                                        </p:tgtEl>
                                        <p:attrNameLst>
                                          <p:attrName>style.visibility</p:attrName>
                                        </p:attrNameLst>
                                      </p:cBhvr>
                                      <p:to>
                                        <p:strVal val="visible"/>
                                      </p:to>
                                    </p:set>
                                    <p:anim calcmode="lin" valueType="num">
                                      <p:cBhvr additive="base">
                                        <p:cTn id="787" dur="500" fill="hold"/>
                                        <p:tgtEl>
                                          <p:spTgt spid="132"/>
                                        </p:tgtEl>
                                        <p:attrNameLst>
                                          <p:attrName>ppt_x</p:attrName>
                                        </p:attrNameLst>
                                      </p:cBhvr>
                                      <p:tavLst>
                                        <p:tav tm="0">
                                          <p:val>
                                            <p:strVal val="#ppt_x"/>
                                          </p:val>
                                        </p:tav>
                                        <p:tav tm="100000">
                                          <p:val>
                                            <p:strVal val="#ppt_x"/>
                                          </p:val>
                                        </p:tav>
                                      </p:tavLst>
                                    </p:anim>
                                    <p:anim calcmode="lin" valueType="num">
                                      <p:cBhvr additive="base">
                                        <p:cTn id="78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789" fill="hold">
                      <p:stCondLst>
                        <p:cond delay="indefinite"/>
                      </p:stCondLst>
                      <p:childTnLst>
                        <p:par>
                          <p:cTn id="790" fill="hold">
                            <p:stCondLst>
                              <p:cond delay="0"/>
                            </p:stCondLst>
                            <p:childTnLst>
                              <p:par>
                                <p:cTn id="791" presetID="2" presetClass="entr" presetSubtype="4" fill="hold" grpId="1" nodeType="clickEffect">
                                  <p:stCondLst>
                                    <p:cond delay="0"/>
                                  </p:stCondLst>
                                  <p:childTnLst>
                                    <p:set>
                                      <p:cBhvr>
                                        <p:cTn id="792" dur="1" fill="hold">
                                          <p:stCondLst>
                                            <p:cond delay="0"/>
                                          </p:stCondLst>
                                        </p:cTn>
                                        <p:tgtEl>
                                          <p:spTgt spid="62"/>
                                        </p:tgtEl>
                                        <p:attrNameLst>
                                          <p:attrName>style.visibility</p:attrName>
                                        </p:attrNameLst>
                                      </p:cBhvr>
                                      <p:to>
                                        <p:strVal val="visible"/>
                                      </p:to>
                                    </p:set>
                                    <p:anim calcmode="lin" valueType="num">
                                      <p:cBhvr additive="base">
                                        <p:cTn id="793" dur="500" fill="hold"/>
                                        <p:tgtEl>
                                          <p:spTgt spid="62"/>
                                        </p:tgtEl>
                                        <p:attrNameLst>
                                          <p:attrName>ppt_x</p:attrName>
                                        </p:attrNameLst>
                                      </p:cBhvr>
                                      <p:tavLst>
                                        <p:tav tm="0">
                                          <p:val>
                                            <p:strVal val="#ppt_x"/>
                                          </p:val>
                                        </p:tav>
                                        <p:tav tm="100000">
                                          <p:val>
                                            <p:strVal val="#ppt_x"/>
                                          </p:val>
                                        </p:tav>
                                      </p:tavLst>
                                    </p:anim>
                                    <p:anim calcmode="lin" valueType="num">
                                      <p:cBhvr additive="base">
                                        <p:cTn id="794" dur="500" fill="hold"/>
                                        <p:tgtEl>
                                          <p:spTgt spid="62"/>
                                        </p:tgtEl>
                                        <p:attrNameLst>
                                          <p:attrName>ppt_y</p:attrName>
                                        </p:attrNameLst>
                                      </p:cBhvr>
                                      <p:tavLst>
                                        <p:tav tm="0">
                                          <p:val>
                                            <p:strVal val="1+#ppt_h/2"/>
                                          </p:val>
                                        </p:tav>
                                        <p:tav tm="100000">
                                          <p:val>
                                            <p:strVal val="#ppt_y"/>
                                          </p:val>
                                        </p:tav>
                                      </p:tavLst>
                                    </p:anim>
                                  </p:childTnLst>
                                </p:cTn>
                              </p:par>
                              <p:par>
                                <p:cTn id="795" presetID="2" presetClass="entr" presetSubtype="4" fill="hold" grpId="1" nodeType="withEffect">
                                  <p:stCondLst>
                                    <p:cond delay="0"/>
                                  </p:stCondLst>
                                  <p:childTnLst>
                                    <p:set>
                                      <p:cBhvr>
                                        <p:cTn id="796" dur="1" fill="hold">
                                          <p:stCondLst>
                                            <p:cond delay="0"/>
                                          </p:stCondLst>
                                        </p:cTn>
                                        <p:tgtEl>
                                          <p:spTgt spid="63"/>
                                        </p:tgtEl>
                                        <p:attrNameLst>
                                          <p:attrName>style.visibility</p:attrName>
                                        </p:attrNameLst>
                                      </p:cBhvr>
                                      <p:to>
                                        <p:strVal val="visible"/>
                                      </p:to>
                                    </p:set>
                                    <p:anim calcmode="lin" valueType="num">
                                      <p:cBhvr additive="base">
                                        <p:cTn id="797" dur="500" fill="hold"/>
                                        <p:tgtEl>
                                          <p:spTgt spid="63"/>
                                        </p:tgtEl>
                                        <p:attrNameLst>
                                          <p:attrName>ppt_x</p:attrName>
                                        </p:attrNameLst>
                                      </p:cBhvr>
                                      <p:tavLst>
                                        <p:tav tm="0">
                                          <p:val>
                                            <p:strVal val="#ppt_x"/>
                                          </p:val>
                                        </p:tav>
                                        <p:tav tm="100000">
                                          <p:val>
                                            <p:strVal val="#ppt_x"/>
                                          </p:val>
                                        </p:tav>
                                      </p:tavLst>
                                    </p:anim>
                                    <p:anim calcmode="lin" valueType="num">
                                      <p:cBhvr additive="base">
                                        <p:cTn id="798" dur="500" fill="hold"/>
                                        <p:tgtEl>
                                          <p:spTgt spid="63"/>
                                        </p:tgtEl>
                                        <p:attrNameLst>
                                          <p:attrName>ppt_y</p:attrName>
                                        </p:attrNameLst>
                                      </p:cBhvr>
                                      <p:tavLst>
                                        <p:tav tm="0">
                                          <p:val>
                                            <p:strVal val="1+#ppt_h/2"/>
                                          </p:val>
                                        </p:tav>
                                        <p:tav tm="100000">
                                          <p:val>
                                            <p:strVal val="#ppt_y"/>
                                          </p:val>
                                        </p:tav>
                                      </p:tavLst>
                                    </p:anim>
                                  </p:childTnLst>
                                </p:cTn>
                              </p:par>
                              <p:par>
                                <p:cTn id="799" presetID="2" presetClass="entr" presetSubtype="4" fill="hold" grpId="1" nodeType="withEffect">
                                  <p:stCondLst>
                                    <p:cond delay="0"/>
                                  </p:stCondLst>
                                  <p:childTnLst>
                                    <p:set>
                                      <p:cBhvr>
                                        <p:cTn id="800" dur="1" fill="hold">
                                          <p:stCondLst>
                                            <p:cond delay="0"/>
                                          </p:stCondLst>
                                        </p:cTn>
                                        <p:tgtEl>
                                          <p:spTgt spid="64"/>
                                        </p:tgtEl>
                                        <p:attrNameLst>
                                          <p:attrName>style.visibility</p:attrName>
                                        </p:attrNameLst>
                                      </p:cBhvr>
                                      <p:to>
                                        <p:strVal val="visible"/>
                                      </p:to>
                                    </p:set>
                                    <p:anim calcmode="lin" valueType="num">
                                      <p:cBhvr additive="base">
                                        <p:cTn id="801" dur="500" fill="hold"/>
                                        <p:tgtEl>
                                          <p:spTgt spid="64"/>
                                        </p:tgtEl>
                                        <p:attrNameLst>
                                          <p:attrName>ppt_x</p:attrName>
                                        </p:attrNameLst>
                                      </p:cBhvr>
                                      <p:tavLst>
                                        <p:tav tm="0">
                                          <p:val>
                                            <p:strVal val="#ppt_x"/>
                                          </p:val>
                                        </p:tav>
                                        <p:tav tm="100000">
                                          <p:val>
                                            <p:strVal val="#ppt_x"/>
                                          </p:val>
                                        </p:tav>
                                      </p:tavLst>
                                    </p:anim>
                                    <p:anim calcmode="lin" valueType="num">
                                      <p:cBhvr additive="base">
                                        <p:cTn id="802" dur="500" fill="hold"/>
                                        <p:tgtEl>
                                          <p:spTgt spid="64"/>
                                        </p:tgtEl>
                                        <p:attrNameLst>
                                          <p:attrName>ppt_y</p:attrName>
                                        </p:attrNameLst>
                                      </p:cBhvr>
                                      <p:tavLst>
                                        <p:tav tm="0">
                                          <p:val>
                                            <p:strVal val="1+#ppt_h/2"/>
                                          </p:val>
                                        </p:tav>
                                        <p:tav tm="100000">
                                          <p:val>
                                            <p:strVal val="#ppt_y"/>
                                          </p:val>
                                        </p:tav>
                                      </p:tavLst>
                                    </p:anim>
                                  </p:childTnLst>
                                </p:cTn>
                              </p:par>
                              <p:par>
                                <p:cTn id="803" presetID="2" presetClass="entr" presetSubtype="4" fill="hold" grpId="1" nodeType="withEffect">
                                  <p:stCondLst>
                                    <p:cond delay="0"/>
                                  </p:stCondLst>
                                  <p:childTnLst>
                                    <p:set>
                                      <p:cBhvr>
                                        <p:cTn id="804" dur="1" fill="hold">
                                          <p:stCondLst>
                                            <p:cond delay="0"/>
                                          </p:stCondLst>
                                        </p:cTn>
                                        <p:tgtEl>
                                          <p:spTgt spid="65"/>
                                        </p:tgtEl>
                                        <p:attrNameLst>
                                          <p:attrName>style.visibility</p:attrName>
                                        </p:attrNameLst>
                                      </p:cBhvr>
                                      <p:to>
                                        <p:strVal val="visible"/>
                                      </p:to>
                                    </p:set>
                                    <p:anim calcmode="lin" valueType="num">
                                      <p:cBhvr additive="base">
                                        <p:cTn id="805" dur="500" fill="hold"/>
                                        <p:tgtEl>
                                          <p:spTgt spid="65"/>
                                        </p:tgtEl>
                                        <p:attrNameLst>
                                          <p:attrName>ppt_x</p:attrName>
                                        </p:attrNameLst>
                                      </p:cBhvr>
                                      <p:tavLst>
                                        <p:tav tm="0">
                                          <p:val>
                                            <p:strVal val="#ppt_x"/>
                                          </p:val>
                                        </p:tav>
                                        <p:tav tm="100000">
                                          <p:val>
                                            <p:strVal val="#ppt_x"/>
                                          </p:val>
                                        </p:tav>
                                      </p:tavLst>
                                    </p:anim>
                                    <p:anim calcmode="lin" valueType="num">
                                      <p:cBhvr additive="base">
                                        <p:cTn id="806" dur="500" fill="hold"/>
                                        <p:tgtEl>
                                          <p:spTgt spid="65"/>
                                        </p:tgtEl>
                                        <p:attrNameLst>
                                          <p:attrName>ppt_y</p:attrName>
                                        </p:attrNameLst>
                                      </p:cBhvr>
                                      <p:tavLst>
                                        <p:tav tm="0">
                                          <p:val>
                                            <p:strVal val="1+#ppt_h/2"/>
                                          </p:val>
                                        </p:tav>
                                        <p:tav tm="100000">
                                          <p:val>
                                            <p:strVal val="#ppt_y"/>
                                          </p:val>
                                        </p:tav>
                                      </p:tavLst>
                                    </p:anim>
                                  </p:childTnLst>
                                </p:cTn>
                              </p:par>
                              <p:par>
                                <p:cTn id="807" presetID="2" presetClass="entr" presetSubtype="4" fill="hold" grpId="1" nodeType="withEffect">
                                  <p:stCondLst>
                                    <p:cond delay="0"/>
                                  </p:stCondLst>
                                  <p:childTnLst>
                                    <p:set>
                                      <p:cBhvr>
                                        <p:cTn id="808" dur="1" fill="hold">
                                          <p:stCondLst>
                                            <p:cond delay="0"/>
                                          </p:stCondLst>
                                        </p:cTn>
                                        <p:tgtEl>
                                          <p:spTgt spid="66"/>
                                        </p:tgtEl>
                                        <p:attrNameLst>
                                          <p:attrName>style.visibility</p:attrName>
                                        </p:attrNameLst>
                                      </p:cBhvr>
                                      <p:to>
                                        <p:strVal val="visible"/>
                                      </p:to>
                                    </p:set>
                                    <p:anim calcmode="lin" valueType="num">
                                      <p:cBhvr additive="base">
                                        <p:cTn id="809" dur="500" fill="hold"/>
                                        <p:tgtEl>
                                          <p:spTgt spid="66"/>
                                        </p:tgtEl>
                                        <p:attrNameLst>
                                          <p:attrName>ppt_x</p:attrName>
                                        </p:attrNameLst>
                                      </p:cBhvr>
                                      <p:tavLst>
                                        <p:tav tm="0">
                                          <p:val>
                                            <p:strVal val="#ppt_x"/>
                                          </p:val>
                                        </p:tav>
                                        <p:tav tm="100000">
                                          <p:val>
                                            <p:strVal val="#ppt_x"/>
                                          </p:val>
                                        </p:tav>
                                      </p:tavLst>
                                    </p:anim>
                                    <p:anim calcmode="lin" valueType="num">
                                      <p:cBhvr additive="base">
                                        <p:cTn id="810" dur="500" fill="hold"/>
                                        <p:tgtEl>
                                          <p:spTgt spid="66"/>
                                        </p:tgtEl>
                                        <p:attrNameLst>
                                          <p:attrName>ppt_y</p:attrName>
                                        </p:attrNameLst>
                                      </p:cBhvr>
                                      <p:tavLst>
                                        <p:tav tm="0">
                                          <p:val>
                                            <p:strVal val="1+#ppt_h/2"/>
                                          </p:val>
                                        </p:tav>
                                        <p:tav tm="100000">
                                          <p:val>
                                            <p:strVal val="#ppt_y"/>
                                          </p:val>
                                        </p:tav>
                                      </p:tavLst>
                                    </p:anim>
                                  </p:childTnLst>
                                </p:cTn>
                              </p:par>
                              <p:par>
                                <p:cTn id="811" presetID="2" presetClass="entr" presetSubtype="4" fill="hold" grpId="2" nodeType="withEffect">
                                  <p:stCondLst>
                                    <p:cond delay="0"/>
                                  </p:stCondLst>
                                  <p:childTnLst>
                                    <p:set>
                                      <p:cBhvr>
                                        <p:cTn id="812" dur="1" fill="hold">
                                          <p:stCondLst>
                                            <p:cond delay="0"/>
                                          </p:stCondLst>
                                        </p:cTn>
                                        <p:tgtEl>
                                          <p:spTgt spid="85"/>
                                        </p:tgtEl>
                                        <p:attrNameLst>
                                          <p:attrName>style.visibility</p:attrName>
                                        </p:attrNameLst>
                                      </p:cBhvr>
                                      <p:to>
                                        <p:strVal val="visible"/>
                                      </p:to>
                                    </p:set>
                                    <p:anim calcmode="lin" valueType="num">
                                      <p:cBhvr additive="base">
                                        <p:cTn id="813" dur="500" fill="hold"/>
                                        <p:tgtEl>
                                          <p:spTgt spid="85"/>
                                        </p:tgtEl>
                                        <p:attrNameLst>
                                          <p:attrName>ppt_x</p:attrName>
                                        </p:attrNameLst>
                                      </p:cBhvr>
                                      <p:tavLst>
                                        <p:tav tm="0">
                                          <p:val>
                                            <p:strVal val="#ppt_x"/>
                                          </p:val>
                                        </p:tav>
                                        <p:tav tm="100000">
                                          <p:val>
                                            <p:strVal val="#ppt_x"/>
                                          </p:val>
                                        </p:tav>
                                      </p:tavLst>
                                    </p:anim>
                                    <p:anim calcmode="lin" valueType="num">
                                      <p:cBhvr additive="base">
                                        <p:cTn id="814" dur="500" fill="hold"/>
                                        <p:tgtEl>
                                          <p:spTgt spid="85"/>
                                        </p:tgtEl>
                                        <p:attrNameLst>
                                          <p:attrName>ppt_y</p:attrName>
                                        </p:attrNameLst>
                                      </p:cBhvr>
                                      <p:tavLst>
                                        <p:tav tm="0">
                                          <p:val>
                                            <p:strVal val="1+#ppt_h/2"/>
                                          </p:val>
                                        </p:tav>
                                        <p:tav tm="100000">
                                          <p:val>
                                            <p:strVal val="#ppt_y"/>
                                          </p:val>
                                        </p:tav>
                                      </p:tavLst>
                                    </p:anim>
                                  </p:childTnLst>
                                </p:cTn>
                              </p:par>
                              <p:par>
                                <p:cTn id="815" presetID="2" presetClass="entr" presetSubtype="4" fill="hold" grpId="1" nodeType="withEffect">
                                  <p:stCondLst>
                                    <p:cond delay="0"/>
                                  </p:stCondLst>
                                  <p:childTnLst>
                                    <p:set>
                                      <p:cBhvr>
                                        <p:cTn id="816" dur="1" fill="hold">
                                          <p:stCondLst>
                                            <p:cond delay="0"/>
                                          </p:stCondLst>
                                        </p:cTn>
                                        <p:tgtEl>
                                          <p:spTgt spid="89"/>
                                        </p:tgtEl>
                                        <p:attrNameLst>
                                          <p:attrName>style.visibility</p:attrName>
                                        </p:attrNameLst>
                                      </p:cBhvr>
                                      <p:to>
                                        <p:strVal val="visible"/>
                                      </p:to>
                                    </p:set>
                                    <p:anim calcmode="lin" valueType="num">
                                      <p:cBhvr additive="base">
                                        <p:cTn id="817" dur="500" fill="hold"/>
                                        <p:tgtEl>
                                          <p:spTgt spid="89"/>
                                        </p:tgtEl>
                                        <p:attrNameLst>
                                          <p:attrName>ppt_x</p:attrName>
                                        </p:attrNameLst>
                                      </p:cBhvr>
                                      <p:tavLst>
                                        <p:tav tm="0">
                                          <p:val>
                                            <p:strVal val="#ppt_x"/>
                                          </p:val>
                                        </p:tav>
                                        <p:tav tm="100000">
                                          <p:val>
                                            <p:strVal val="#ppt_x"/>
                                          </p:val>
                                        </p:tav>
                                      </p:tavLst>
                                    </p:anim>
                                    <p:anim calcmode="lin" valueType="num">
                                      <p:cBhvr additive="base">
                                        <p:cTn id="818" dur="500" fill="hold"/>
                                        <p:tgtEl>
                                          <p:spTgt spid="89"/>
                                        </p:tgtEl>
                                        <p:attrNameLst>
                                          <p:attrName>ppt_y</p:attrName>
                                        </p:attrNameLst>
                                      </p:cBhvr>
                                      <p:tavLst>
                                        <p:tav tm="0">
                                          <p:val>
                                            <p:strVal val="1+#ppt_h/2"/>
                                          </p:val>
                                        </p:tav>
                                        <p:tav tm="100000">
                                          <p:val>
                                            <p:strVal val="#ppt_y"/>
                                          </p:val>
                                        </p:tav>
                                      </p:tavLst>
                                    </p:anim>
                                  </p:childTnLst>
                                </p:cTn>
                              </p:par>
                              <p:par>
                                <p:cTn id="819" presetID="2" presetClass="entr" presetSubtype="4" fill="hold" grpId="1" nodeType="withEffect">
                                  <p:stCondLst>
                                    <p:cond delay="0"/>
                                  </p:stCondLst>
                                  <p:childTnLst>
                                    <p:set>
                                      <p:cBhvr>
                                        <p:cTn id="820" dur="1" fill="hold">
                                          <p:stCondLst>
                                            <p:cond delay="0"/>
                                          </p:stCondLst>
                                        </p:cTn>
                                        <p:tgtEl>
                                          <p:spTgt spid="133"/>
                                        </p:tgtEl>
                                        <p:attrNameLst>
                                          <p:attrName>style.visibility</p:attrName>
                                        </p:attrNameLst>
                                      </p:cBhvr>
                                      <p:to>
                                        <p:strVal val="visible"/>
                                      </p:to>
                                    </p:set>
                                    <p:anim calcmode="lin" valueType="num">
                                      <p:cBhvr additive="base">
                                        <p:cTn id="821" dur="500" fill="hold"/>
                                        <p:tgtEl>
                                          <p:spTgt spid="133"/>
                                        </p:tgtEl>
                                        <p:attrNameLst>
                                          <p:attrName>ppt_x</p:attrName>
                                        </p:attrNameLst>
                                      </p:cBhvr>
                                      <p:tavLst>
                                        <p:tav tm="0">
                                          <p:val>
                                            <p:strVal val="#ppt_x"/>
                                          </p:val>
                                        </p:tav>
                                        <p:tav tm="100000">
                                          <p:val>
                                            <p:strVal val="#ppt_x"/>
                                          </p:val>
                                        </p:tav>
                                      </p:tavLst>
                                    </p:anim>
                                    <p:anim calcmode="lin" valueType="num">
                                      <p:cBhvr additive="base">
                                        <p:cTn id="822" dur="500" fill="hold"/>
                                        <p:tgtEl>
                                          <p:spTgt spid="133"/>
                                        </p:tgtEl>
                                        <p:attrNameLst>
                                          <p:attrName>ppt_y</p:attrName>
                                        </p:attrNameLst>
                                      </p:cBhvr>
                                      <p:tavLst>
                                        <p:tav tm="0">
                                          <p:val>
                                            <p:strVal val="1+#ppt_h/2"/>
                                          </p:val>
                                        </p:tav>
                                        <p:tav tm="100000">
                                          <p:val>
                                            <p:strVal val="#ppt_y"/>
                                          </p:val>
                                        </p:tav>
                                      </p:tavLst>
                                    </p:anim>
                                  </p:childTnLst>
                                </p:cTn>
                              </p:par>
                              <p:par>
                                <p:cTn id="823" presetID="2" presetClass="entr" presetSubtype="4" fill="hold" grpId="1" nodeType="withEffect">
                                  <p:stCondLst>
                                    <p:cond delay="0"/>
                                  </p:stCondLst>
                                  <p:childTnLst>
                                    <p:set>
                                      <p:cBhvr>
                                        <p:cTn id="824" dur="1" fill="hold">
                                          <p:stCondLst>
                                            <p:cond delay="0"/>
                                          </p:stCondLst>
                                        </p:cTn>
                                        <p:tgtEl>
                                          <p:spTgt spid="134"/>
                                        </p:tgtEl>
                                        <p:attrNameLst>
                                          <p:attrName>style.visibility</p:attrName>
                                        </p:attrNameLst>
                                      </p:cBhvr>
                                      <p:to>
                                        <p:strVal val="visible"/>
                                      </p:to>
                                    </p:set>
                                    <p:anim calcmode="lin" valueType="num">
                                      <p:cBhvr additive="base">
                                        <p:cTn id="825" dur="500" fill="hold"/>
                                        <p:tgtEl>
                                          <p:spTgt spid="134"/>
                                        </p:tgtEl>
                                        <p:attrNameLst>
                                          <p:attrName>ppt_x</p:attrName>
                                        </p:attrNameLst>
                                      </p:cBhvr>
                                      <p:tavLst>
                                        <p:tav tm="0">
                                          <p:val>
                                            <p:strVal val="#ppt_x"/>
                                          </p:val>
                                        </p:tav>
                                        <p:tav tm="100000">
                                          <p:val>
                                            <p:strVal val="#ppt_x"/>
                                          </p:val>
                                        </p:tav>
                                      </p:tavLst>
                                    </p:anim>
                                    <p:anim calcmode="lin" valueType="num">
                                      <p:cBhvr additive="base">
                                        <p:cTn id="826" dur="500" fill="hold"/>
                                        <p:tgtEl>
                                          <p:spTgt spid="134"/>
                                        </p:tgtEl>
                                        <p:attrNameLst>
                                          <p:attrName>ppt_y</p:attrName>
                                        </p:attrNameLst>
                                      </p:cBhvr>
                                      <p:tavLst>
                                        <p:tav tm="0">
                                          <p:val>
                                            <p:strVal val="1+#ppt_h/2"/>
                                          </p:val>
                                        </p:tav>
                                        <p:tav tm="100000">
                                          <p:val>
                                            <p:strVal val="#ppt_y"/>
                                          </p:val>
                                        </p:tav>
                                      </p:tavLst>
                                    </p:anim>
                                  </p:childTnLst>
                                </p:cTn>
                              </p:par>
                              <p:par>
                                <p:cTn id="827" presetID="2" presetClass="entr" presetSubtype="4" fill="hold" grpId="1" nodeType="withEffect">
                                  <p:stCondLst>
                                    <p:cond delay="0"/>
                                  </p:stCondLst>
                                  <p:childTnLst>
                                    <p:set>
                                      <p:cBhvr>
                                        <p:cTn id="828" dur="1" fill="hold">
                                          <p:stCondLst>
                                            <p:cond delay="0"/>
                                          </p:stCondLst>
                                        </p:cTn>
                                        <p:tgtEl>
                                          <p:spTgt spid="135"/>
                                        </p:tgtEl>
                                        <p:attrNameLst>
                                          <p:attrName>style.visibility</p:attrName>
                                        </p:attrNameLst>
                                      </p:cBhvr>
                                      <p:to>
                                        <p:strVal val="visible"/>
                                      </p:to>
                                    </p:set>
                                    <p:anim calcmode="lin" valueType="num">
                                      <p:cBhvr additive="base">
                                        <p:cTn id="829" dur="500" fill="hold"/>
                                        <p:tgtEl>
                                          <p:spTgt spid="135"/>
                                        </p:tgtEl>
                                        <p:attrNameLst>
                                          <p:attrName>ppt_x</p:attrName>
                                        </p:attrNameLst>
                                      </p:cBhvr>
                                      <p:tavLst>
                                        <p:tav tm="0">
                                          <p:val>
                                            <p:strVal val="#ppt_x"/>
                                          </p:val>
                                        </p:tav>
                                        <p:tav tm="100000">
                                          <p:val>
                                            <p:strVal val="#ppt_x"/>
                                          </p:val>
                                        </p:tav>
                                      </p:tavLst>
                                    </p:anim>
                                    <p:anim calcmode="lin" valueType="num">
                                      <p:cBhvr additive="base">
                                        <p:cTn id="830" dur="500" fill="hold"/>
                                        <p:tgtEl>
                                          <p:spTgt spid="135"/>
                                        </p:tgtEl>
                                        <p:attrNameLst>
                                          <p:attrName>ppt_y</p:attrName>
                                        </p:attrNameLst>
                                      </p:cBhvr>
                                      <p:tavLst>
                                        <p:tav tm="0">
                                          <p:val>
                                            <p:strVal val="1+#ppt_h/2"/>
                                          </p:val>
                                        </p:tav>
                                        <p:tav tm="100000">
                                          <p:val>
                                            <p:strVal val="#ppt_y"/>
                                          </p:val>
                                        </p:tav>
                                      </p:tavLst>
                                    </p:anim>
                                  </p:childTnLst>
                                </p:cTn>
                              </p:par>
                              <p:par>
                                <p:cTn id="831" presetID="2" presetClass="entr" presetSubtype="4" fill="hold" grpId="1" nodeType="withEffect">
                                  <p:stCondLst>
                                    <p:cond delay="0"/>
                                  </p:stCondLst>
                                  <p:childTnLst>
                                    <p:set>
                                      <p:cBhvr>
                                        <p:cTn id="832" dur="1" fill="hold">
                                          <p:stCondLst>
                                            <p:cond delay="0"/>
                                          </p:stCondLst>
                                        </p:cTn>
                                        <p:tgtEl>
                                          <p:spTgt spid="136"/>
                                        </p:tgtEl>
                                        <p:attrNameLst>
                                          <p:attrName>style.visibility</p:attrName>
                                        </p:attrNameLst>
                                      </p:cBhvr>
                                      <p:to>
                                        <p:strVal val="visible"/>
                                      </p:to>
                                    </p:set>
                                    <p:anim calcmode="lin" valueType="num">
                                      <p:cBhvr additive="base">
                                        <p:cTn id="833" dur="500" fill="hold"/>
                                        <p:tgtEl>
                                          <p:spTgt spid="136"/>
                                        </p:tgtEl>
                                        <p:attrNameLst>
                                          <p:attrName>ppt_x</p:attrName>
                                        </p:attrNameLst>
                                      </p:cBhvr>
                                      <p:tavLst>
                                        <p:tav tm="0">
                                          <p:val>
                                            <p:strVal val="#ppt_x"/>
                                          </p:val>
                                        </p:tav>
                                        <p:tav tm="100000">
                                          <p:val>
                                            <p:strVal val="#ppt_x"/>
                                          </p:val>
                                        </p:tav>
                                      </p:tavLst>
                                    </p:anim>
                                    <p:anim calcmode="lin" valueType="num">
                                      <p:cBhvr additive="base">
                                        <p:cTn id="834" dur="500" fill="hold"/>
                                        <p:tgtEl>
                                          <p:spTgt spid="136"/>
                                        </p:tgtEl>
                                        <p:attrNameLst>
                                          <p:attrName>ppt_y</p:attrName>
                                        </p:attrNameLst>
                                      </p:cBhvr>
                                      <p:tavLst>
                                        <p:tav tm="0">
                                          <p:val>
                                            <p:strVal val="1+#ppt_h/2"/>
                                          </p:val>
                                        </p:tav>
                                        <p:tav tm="100000">
                                          <p:val>
                                            <p:strVal val="#ppt_y"/>
                                          </p:val>
                                        </p:tav>
                                      </p:tavLst>
                                    </p:anim>
                                  </p:childTnLst>
                                </p:cTn>
                              </p:par>
                              <p:par>
                                <p:cTn id="835" presetID="2" presetClass="entr" presetSubtype="4" fill="hold" grpId="1" nodeType="withEffect">
                                  <p:stCondLst>
                                    <p:cond delay="0"/>
                                  </p:stCondLst>
                                  <p:childTnLst>
                                    <p:set>
                                      <p:cBhvr>
                                        <p:cTn id="836" dur="1" fill="hold">
                                          <p:stCondLst>
                                            <p:cond delay="0"/>
                                          </p:stCondLst>
                                        </p:cTn>
                                        <p:tgtEl>
                                          <p:spTgt spid="137"/>
                                        </p:tgtEl>
                                        <p:attrNameLst>
                                          <p:attrName>style.visibility</p:attrName>
                                        </p:attrNameLst>
                                      </p:cBhvr>
                                      <p:to>
                                        <p:strVal val="visible"/>
                                      </p:to>
                                    </p:set>
                                    <p:anim calcmode="lin" valueType="num">
                                      <p:cBhvr additive="base">
                                        <p:cTn id="837" dur="500" fill="hold"/>
                                        <p:tgtEl>
                                          <p:spTgt spid="137"/>
                                        </p:tgtEl>
                                        <p:attrNameLst>
                                          <p:attrName>ppt_x</p:attrName>
                                        </p:attrNameLst>
                                      </p:cBhvr>
                                      <p:tavLst>
                                        <p:tav tm="0">
                                          <p:val>
                                            <p:strVal val="#ppt_x"/>
                                          </p:val>
                                        </p:tav>
                                        <p:tav tm="100000">
                                          <p:val>
                                            <p:strVal val="#ppt_x"/>
                                          </p:val>
                                        </p:tav>
                                      </p:tavLst>
                                    </p:anim>
                                    <p:anim calcmode="lin" valueType="num">
                                      <p:cBhvr additive="base">
                                        <p:cTn id="83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4" grpId="0"/>
      <p:bldP spid="14" grpId="1"/>
      <p:bldP spid="14" grpId="2"/>
      <p:bldP spid="15" grpId="0"/>
      <p:bldP spid="15" grpId="1"/>
      <p:bldP spid="15" grpId="2"/>
      <p:bldP spid="16" grpId="0"/>
      <p:bldP spid="16" grpId="1"/>
      <p:bldP spid="16" grpId="2"/>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p:bldP spid="21" grpId="1"/>
      <p:bldP spid="21" grpId="2"/>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8" grpId="0" animBg="1"/>
      <p:bldP spid="68" grpId="1" animBg="1"/>
      <p:bldP spid="69" grpId="0" animBg="1"/>
      <p:bldP spid="69" grpId="1" animBg="1"/>
      <p:bldP spid="70" grpId="0" animBg="1"/>
      <p:bldP spid="71" grpId="0" animBg="1"/>
      <p:bldP spid="72" grpId="0" animBg="1"/>
      <p:bldP spid="72" grpId="1" animBg="1"/>
      <p:bldP spid="73" grpId="0" animBg="1"/>
      <p:bldP spid="73" grpId="1" animBg="1"/>
      <p:bldP spid="74" grpId="0" animBg="1"/>
      <p:bldP spid="75" grpId="0" animBg="1"/>
      <p:bldP spid="75" grpId="1"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7" grpId="0" animBg="1"/>
      <p:bldP spid="88" grpId="0" animBg="1"/>
      <p:bldP spid="88" grpId="1" animBg="1"/>
      <p:bldP spid="89" grpId="0" animBg="1"/>
      <p:bldP spid="89" grpId="1" animBg="1"/>
      <p:bldP spid="90" grpId="0"/>
      <p:bldP spid="90" grpId="1"/>
      <p:bldP spid="91" grpId="0"/>
      <p:bldP spid="91" grpId="1"/>
      <p:bldP spid="92" grpId="0"/>
      <p:bldP spid="92" grpId="1"/>
      <p:bldP spid="93" grpId="0"/>
      <p:bldP spid="93" grpId="1"/>
      <p:bldP spid="94" grpId="0"/>
      <p:bldP spid="94" grpId="1"/>
      <p:bldP spid="95" grpId="0"/>
      <p:bldP spid="95" grpId="1"/>
      <p:bldP spid="96" grpId="0"/>
      <p:bldP spid="96" grpId="1"/>
      <p:bldP spid="97" grpId="0"/>
      <p:bldP spid="97" grpId="1"/>
      <p:bldP spid="98" grpId="0"/>
      <p:bldP spid="98" grpId="1"/>
      <p:bldP spid="99" grpId="0"/>
      <p:bldP spid="99" grpId="1"/>
      <p:bldP spid="100" grpId="0"/>
      <p:bldP spid="100" grpId="1"/>
      <p:bldP spid="101" grpId="0"/>
      <p:bldP spid="101" grpId="1"/>
      <p:bldP spid="102" grpId="0"/>
      <p:bldP spid="102" grpId="1"/>
      <p:bldP spid="103" grpId="0"/>
      <p:bldP spid="103" grpId="1"/>
      <p:bldP spid="104" grpId="0"/>
      <p:bldP spid="104" grpId="1"/>
      <p:bldP spid="105" grpId="0"/>
      <p:bldP spid="105" grpId="1"/>
      <p:bldP spid="106" grpId="0"/>
      <p:bldP spid="106" grpId="1"/>
      <p:bldP spid="107" grpId="0"/>
      <p:bldP spid="107" grpId="1"/>
      <p:bldP spid="108" grpId="0"/>
      <p:bldP spid="108" grpId="1"/>
      <p:bldP spid="109" grpId="0"/>
      <p:bldP spid="109" grpId="1"/>
      <p:bldP spid="110" grpId="0"/>
      <p:bldP spid="110" grpId="1"/>
      <p:bldP spid="111" grpId="0"/>
      <p:bldP spid="111" grpId="1"/>
      <p:bldP spid="112" grpId="0"/>
      <p:bldP spid="112" grpId="1"/>
      <p:bldP spid="113" grpId="0"/>
      <p:bldP spid="113" grpId="1"/>
      <p:bldP spid="114" grpId="0"/>
      <p:bldP spid="114" grpId="1"/>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5" grpId="0"/>
      <p:bldP spid="135" grpId="1"/>
      <p:bldP spid="136" grpId="0"/>
      <p:bldP spid="136" grpId="1"/>
      <p:bldP spid="137" grpId="0"/>
      <p:bldP spid="13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mpungan Nomor Slide 4">
            <a:extLst>
              <a:ext uri="{FF2B5EF4-FFF2-40B4-BE49-F238E27FC236}">
                <a16:creationId xmlns="" xmlns:a16="http://schemas.microsoft.com/office/drawing/2014/main" id="{8F886631-4C95-4488-BC63-8DE1FB790C49}"/>
              </a:ext>
            </a:extLst>
          </p:cNvPr>
          <p:cNvSpPr>
            <a:spLocks noGrp="1"/>
          </p:cNvSpPr>
          <p:nvPr>
            <p:ph type="sldNum" sz="quarter" idx="12"/>
          </p:nvPr>
        </p:nvSpPr>
        <p:spPr/>
        <p:txBody>
          <a:bodyPr/>
          <a:lstStyle/>
          <a:p>
            <a:fld id="{BBAF81E1-CE84-4822-BF36-7E9757C57BEF}" type="slidenum">
              <a:rPr lang="id-ID" smtClean="0"/>
              <a:t>4</a:t>
            </a:fld>
            <a:endParaRPr lang="id-ID" dirty="0"/>
          </a:p>
        </p:txBody>
      </p:sp>
      <p:sp>
        <p:nvSpPr>
          <p:cNvPr id="3" name="Title 1"/>
          <p:cNvSpPr>
            <a:spLocks noGrp="1"/>
          </p:cNvSpPr>
          <p:nvPr>
            <p:ph type="title"/>
          </p:nvPr>
        </p:nvSpPr>
        <p:spPr>
          <a:xfrm>
            <a:off x="387927" y="202567"/>
            <a:ext cx="9601200" cy="1485900"/>
          </a:xfrm>
        </p:spPr>
        <p:txBody>
          <a:bodyPr/>
          <a:lstStyle/>
          <a:p>
            <a:r>
              <a:rPr lang="en-US" dirty="0" smtClean="0"/>
              <a:t>Layer Application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066925"/>
            <a:ext cx="6291943" cy="3539218"/>
          </a:xfrm>
          <a:prstGeom prst="rect">
            <a:avLst/>
          </a:prstGeom>
        </p:spPr>
      </p:pic>
      <p:sp>
        <p:nvSpPr>
          <p:cNvPr id="6" name="TextBox 5"/>
          <p:cNvSpPr txBox="1"/>
          <p:nvPr/>
        </p:nvSpPr>
        <p:spPr>
          <a:xfrm>
            <a:off x="7663543" y="3190203"/>
            <a:ext cx="4329262" cy="923330"/>
          </a:xfrm>
          <a:prstGeom prst="rect">
            <a:avLst/>
          </a:prstGeom>
          <a:noFill/>
        </p:spPr>
        <p:txBody>
          <a:bodyPr wrap="none" rtlCol="0">
            <a:spAutoFit/>
          </a:bodyPr>
          <a:lstStyle/>
          <a:p>
            <a:r>
              <a:rPr lang="en-US" dirty="0" smtClean="0"/>
              <a:t>Layer </a:t>
            </a:r>
            <a:r>
              <a:rPr lang="en-US" dirty="0" err="1" smtClean="0"/>
              <a:t>Penghubung</a:t>
            </a:r>
            <a:r>
              <a:rPr lang="en-US" dirty="0" smtClean="0"/>
              <a:t> </a:t>
            </a:r>
            <a:r>
              <a:rPr lang="en-US" dirty="0" err="1" smtClean="0"/>
              <a:t>antara</a:t>
            </a:r>
            <a:r>
              <a:rPr lang="en-US" dirty="0" smtClean="0"/>
              <a:t> </a:t>
            </a:r>
            <a:r>
              <a:rPr lang="en-US" dirty="0" err="1" smtClean="0"/>
              <a:t>aplikasi</a:t>
            </a:r>
            <a:r>
              <a:rPr lang="en-US" dirty="0" smtClean="0"/>
              <a:t> </a:t>
            </a:r>
            <a:r>
              <a:rPr lang="en-US" dirty="0" err="1" smtClean="0"/>
              <a:t>jaringan</a:t>
            </a:r>
            <a:endParaRPr lang="en-US" dirty="0" smtClean="0"/>
          </a:p>
          <a:p>
            <a:r>
              <a:rPr lang="en-US" dirty="0"/>
              <a:t>y</a:t>
            </a:r>
            <a:r>
              <a:rPr lang="en-US" dirty="0" smtClean="0"/>
              <a:t>ang </a:t>
            </a:r>
            <a:r>
              <a:rPr lang="en-US" dirty="0" err="1" smtClean="0"/>
              <a:t>membutuhkan</a:t>
            </a:r>
            <a:r>
              <a:rPr lang="en-US" dirty="0" smtClean="0"/>
              <a:t> </a:t>
            </a:r>
            <a:r>
              <a:rPr lang="en-US" dirty="0" err="1" smtClean="0"/>
              <a:t>akses</a:t>
            </a:r>
            <a:r>
              <a:rPr lang="en-US" dirty="0" smtClean="0"/>
              <a:t>  </a:t>
            </a:r>
            <a:r>
              <a:rPr lang="en-US" dirty="0" err="1" smtClean="0"/>
              <a:t>kepada</a:t>
            </a:r>
            <a:endParaRPr lang="en-US" dirty="0" smtClean="0"/>
          </a:p>
          <a:p>
            <a:r>
              <a:rPr lang="en-US" dirty="0" smtClean="0"/>
              <a:t> </a:t>
            </a:r>
            <a:r>
              <a:rPr lang="en-US" dirty="0" err="1" smtClean="0"/>
              <a:t>layanan</a:t>
            </a:r>
            <a:r>
              <a:rPr lang="en-US" dirty="0" smtClean="0"/>
              <a:t> </a:t>
            </a:r>
            <a:r>
              <a:rPr lang="en-US" dirty="0" err="1" smtClean="0"/>
              <a:t>jaringan</a:t>
            </a:r>
            <a:endParaRPr lang="en-US" dirty="0"/>
          </a:p>
        </p:txBody>
      </p:sp>
    </p:spTree>
    <p:extLst>
      <p:ext uri="{BB962C8B-B14F-4D97-AF65-F5344CB8AC3E}">
        <p14:creationId xmlns:p14="http://schemas.microsoft.com/office/powerpoint/2010/main" val="386064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847215" y="-22447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530045" y="108630"/>
            <a:ext cx="6189979" cy="1323439"/>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perhitungan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SUBNETTING</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99615" y="-7207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52015" y="803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04415" y="2327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56815" y="3851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09215" y="5375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cxnSp>
        <p:nvCxnSpPr>
          <p:cNvPr id="11" name="Straight Connector 10"/>
          <p:cNvCxnSpPr/>
          <p:nvPr/>
        </p:nvCxnSpPr>
        <p:spPr>
          <a:xfrm>
            <a:off x="1943160" y="4343373"/>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43160" y="4278978"/>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4120" y="4278978"/>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17464" y="4038785"/>
            <a:ext cx="276038" cy="307777"/>
          </a:xfrm>
          <a:prstGeom prst="rect">
            <a:avLst/>
          </a:prstGeom>
          <a:noFill/>
        </p:spPr>
        <p:txBody>
          <a:bodyPr wrap="none" rtlCol="0">
            <a:spAutoFit/>
          </a:bodyPr>
          <a:lstStyle/>
          <a:p>
            <a:r>
              <a:rPr lang="id-ID" sz="1400" dirty="0" smtClean="0"/>
              <a:t>0</a:t>
            </a:r>
            <a:endParaRPr lang="id-ID" dirty="0"/>
          </a:p>
        </p:txBody>
      </p:sp>
      <p:sp>
        <p:nvSpPr>
          <p:cNvPr id="15" name="TextBox 14"/>
          <p:cNvSpPr txBox="1"/>
          <p:nvPr/>
        </p:nvSpPr>
        <p:spPr>
          <a:xfrm>
            <a:off x="10350365" y="4038785"/>
            <a:ext cx="458780" cy="307777"/>
          </a:xfrm>
          <a:prstGeom prst="rect">
            <a:avLst/>
          </a:prstGeom>
          <a:noFill/>
        </p:spPr>
        <p:txBody>
          <a:bodyPr wrap="none" rtlCol="0">
            <a:spAutoFit/>
          </a:bodyPr>
          <a:lstStyle/>
          <a:p>
            <a:r>
              <a:rPr lang="id-ID" sz="1400" dirty="0" smtClean="0"/>
              <a:t>256</a:t>
            </a:r>
            <a:endParaRPr lang="id-ID" dirty="0"/>
          </a:p>
        </p:txBody>
      </p:sp>
      <p:cxnSp>
        <p:nvCxnSpPr>
          <p:cNvPr id="16" name="Straight Connector 15"/>
          <p:cNvCxnSpPr/>
          <p:nvPr/>
        </p:nvCxnSpPr>
        <p:spPr>
          <a:xfrm>
            <a:off x="6263640" y="4278978"/>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03400" y="4278978"/>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15929" y="4290417"/>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29885" y="4038785"/>
            <a:ext cx="458780" cy="307777"/>
          </a:xfrm>
          <a:prstGeom prst="rect">
            <a:avLst/>
          </a:prstGeom>
          <a:noFill/>
        </p:spPr>
        <p:txBody>
          <a:bodyPr wrap="none" rtlCol="0">
            <a:spAutoFit/>
          </a:bodyPr>
          <a:lstStyle/>
          <a:p>
            <a:r>
              <a:rPr lang="id-ID" sz="1400" dirty="0" smtClean="0"/>
              <a:t>128</a:t>
            </a:r>
            <a:endParaRPr lang="id-ID" dirty="0"/>
          </a:p>
        </p:txBody>
      </p:sp>
      <p:sp>
        <p:nvSpPr>
          <p:cNvPr id="20" name="TextBox 19"/>
          <p:cNvSpPr txBox="1"/>
          <p:nvPr/>
        </p:nvSpPr>
        <p:spPr>
          <a:xfrm>
            <a:off x="3916012" y="4038785"/>
            <a:ext cx="367408" cy="307777"/>
          </a:xfrm>
          <a:prstGeom prst="rect">
            <a:avLst/>
          </a:prstGeom>
          <a:noFill/>
        </p:spPr>
        <p:txBody>
          <a:bodyPr wrap="none" rtlCol="0">
            <a:spAutoFit/>
          </a:bodyPr>
          <a:lstStyle/>
          <a:p>
            <a:r>
              <a:rPr lang="id-ID" sz="1400" dirty="0" smtClean="0"/>
              <a:t>64</a:t>
            </a:r>
            <a:endParaRPr lang="id-ID" dirty="0"/>
          </a:p>
        </p:txBody>
      </p:sp>
      <p:sp>
        <p:nvSpPr>
          <p:cNvPr id="21" name="TextBox 20"/>
          <p:cNvSpPr txBox="1"/>
          <p:nvPr/>
        </p:nvSpPr>
        <p:spPr>
          <a:xfrm>
            <a:off x="8190125" y="4038785"/>
            <a:ext cx="458780" cy="307777"/>
          </a:xfrm>
          <a:prstGeom prst="rect">
            <a:avLst/>
          </a:prstGeom>
          <a:noFill/>
        </p:spPr>
        <p:txBody>
          <a:bodyPr wrap="none" rtlCol="0">
            <a:spAutoFit/>
          </a:bodyPr>
          <a:lstStyle/>
          <a:p>
            <a:r>
              <a:rPr lang="id-ID" sz="1400" dirty="0" smtClean="0"/>
              <a:t>192</a:t>
            </a:r>
            <a:endParaRPr lang="id-ID" dirty="0"/>
          </a:p>
        </p:txBody>
      </p:sp>
      <p:cxnSp>
        <p:nvCxnSpPr>
          <p:cNvPr id="22" name="Straight Connector 21"/>
          <p:cNvCxnSpPr/>
          <p:nvPr/>
        </p:nvCxnSpPr>
        <p:spPr>
          <a:xfrm>
            <a:off x="2978275" y="4273712"/>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38515"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98755" y="4289614"/>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504000" y="4278978"/>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94571" y="4044240"/>
            <a:ext cx="367408" cy="307777"/>
          </a:xfrm>
          <a:prstGeom prst="rect">
            <a:avLst/>
          </a:prstGeom>
          <a:noFill/>
        </p:spPr>
        <p:txBody>
          <a:bodyPr wrap="none" rtlCol="0">
            <a:spAutoFit/>
          </a:bodyPr>
          <a:lstStyle/>
          <a:p>
            <a:r>
              <a:rPr lang="id-ID" sz="1400" dirty="0" smtClean="0"/>
              <a:t>32</a:t>
            </a:r>
            <a:endParaRPr lang="id-ID" dirty="0"/>
          </a:p>
        </p:txBody>
      </p:sp>
      <p:sp>
        <p:nvSpPr>
          <p:cNvPr id="27" name="TextBox 26"/>
          <p:cNvSpPr txBox="1"/>
          <p:nvPr/>
        </p:nvSpPr>
        <p:spPr>
          <a:xfrm>
            <a:off x="4951127" y="4040846"/>
            <a:ext cx="367408" cy="307777"/>
          </a:xfrm>
          <a:prstGeom prst="rect">
            <a:avLst/>
          </a:prstGeom>
          <a:noFill/>
        </p:spPr>
        <p:txBody>
          <a:bodyPr wrap="none" rtlCol="0">
            <a:spAutoFit/>
          </a:bodyPr>
          <a:lstStyle/>
          <a:p>
            <a:r>
              <a:rPr lang="id-ID" sz="1400" dirty="0" smtClean="0"/>
              <a:t>96</a:t>
            </a:r>
            <a:endParaRPr lang="id-ID" dirty="0"/>
          </a:p>
        </p:txBody>
      </p:sp>
      <p:sp>
        <p:nvSpPr>
          <p:cNvPr id="28" name="TextBox 27"/>
          <p:cNvSpPr txBox="1"/>
          <p:nvPr/>
        </p:nvSpPr>
        <p:spPr>
          <a:xfrm>
            <a:off x="7069365" y="4037296"/>
            <a:ext cx="458780" cy="307777"/>
          </a:xfrm>
          <a:prstGeom prst="rect">
            <a:avLst/>
          </a:prstGeom>
          <a:noFill/>
        </p:spPr>
        <p:txBody>
          <a:bodyPr wrap="none" rtlCol="0">
            <a:spAutoFit/>
          </a:bodyPr>
          <a:lstStyle/>
          <a:p>
            <a:r>
              <a:rPr lang="id-ID" sz="1400" dirty="0" smtClean="0"/>
              <a:t>160</a:t>
            </a:r>
            <a:endParaRPr lang="id-ID" dirty="0"/>
          </a:p>
        </p:txBody>
      </p:sp>
      <p:sp>
        <p:nvSpPr>
          <p:cNvPr id="29" name="TextBox 28"/>
          <p:cNvSpPr txBox="1"/>
          <p:nvPr/>
        </p:nvSpPr>
        <p:spPr>
          <a:xfrm>
            <a:off x="9274610" y="4033294"/>
            <a:ext cx="458780" cy="307777"/>
          </a:xfrm>
          <a:prstGeom prst="rect">
            <a:avLst/>
          </a:prstGeom>
          <a:noFill/>
        </p:spPr>
        <p:txBody>
          <a:bodyPr wrap="none" rtlCol="0">
            <a:spAutoFit/>
          </a:bodyPr>
          <a:lstStyle/>
          <a:p>
            <a:r>
              <a:rPr lang="id-ID" sz="1400" dirty="0" smtClean="0"/>
              <a:t>224</a:t>
            </a:r>
            <a:endParaRPr lang="id-ID" dirty="0"/>
          </a:p>
        </p:txBody>
      </p:sp>
      <p:cxnSp>
        <p:nvCxnSpPr>
          <p:cNvPr id="30" name="Straight Connector 29"/>
          <p:cNvCxnSpPr/>
          <p:nvPr/>
        </p:nvCxnSpPr>
        <p:spPr>
          <a:xfrm>
            <a:off x="2483220" y="4274914"/>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18335"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643460"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691776" y="4283280"/>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782548" y="429041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859967" y="429081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985092" y="4283280"/>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044060" y="4274914"/>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9033" y="4040846"/>
            <a:ext cx="367408" cy="307777"/>
          </a:xfrm>
          <a:prstGeom prst="rect">
            <a:avLst/>
          </a:prstGeom>
          <a:noFill/>
        </p:spPr>
        <p:txBody>
          <a:bodyPr wrap="none" rtlCol="0">
            <a:spAutoFit/>
          </a:bodyPr>
          <a:lstStyle/>
          <a:p>
            <a:r>
              <a:rPr lang="id-ID" sz="1400" dirty="0" smtClean="0"/>
              <a:t>16</a:t>
            </a:r>
            <a:endParaRPr lang="id-ID" dirty="0"/>
          </a:p>
        </p:txBody>
      </p:sp>
      <p:sp>
        <p:nvSpPr>
          <p:cNvPr id="39" name="TextBox 38"/>
          <p:cNvSpPr txBox="1"/>
          <p:nvPr/>
        </p:nvSpPr>
        <p:spPr>
          <a:xfrm>
            <a:off x="3344393" y="4055234"/>
            <a:ext cx="367408" cy="307777"/>
          </a:xfrm>
          <a:prstGeom prst="rect">
            <a:avLst/>
          </a:prstGeom>
          <a:noFill/>
        </p:spPr>
        <p:txBody>
          <a:bodyPr wrap="none" rtlCol="0">
            <a:spAutoFit/>
          </a:bodyPr>
          <a:lstStyle/>
          <a:p>
            <a:r>
              <a:rPr lang="id-ID" sz="1400" dirty="0" smtClean="0"/>
              <a:t>48</a:t>
            </a:r>
            <a:endParaRPr lang="id-ID" dirty="0"/>
          </a:p>
        </p:txBody>
      </p:sp>
      <p:sp>
        <p:nvSpPr>
          <p:cNvPr id="40" name="TextBox 39"/>
          <p:cNvSpPr txBox="1"/>
          <p:nvPr/>
        </p:nvSpPr>
        <p:spPr>
          <a:xfrm>
            <a:off x="4459756" y="4041539"/>
            <a:ext cx="367408" cy="307777"/>
          </a:xfrm>
          <a:prstGeom prst="rect">
            <a:avLst/>
          </a:prstGeom>
          <a:noFill/>
        </p:spPr>
        <p:txBody>
          <a:bodyPr wrap="none" rtlCol="0">
            <a:spAutoFit/>
          </a:bodyPr>
          <a:lstStyle/>
          <a:p>
            <a:r>
              <a:rPr lang="id-ID" sz="1400" dirty="0" smtClean="0"/>
              <a:t>80</a:t>
            </a:r>
            <a:endParaRPr lang="id-ID" dirty="0"/>
          </a:p>
        </p:txBody>
      </p:sp>
      <p:sp>
        <p:nvSpPr>
          <p:cNvPr id="41" name="TextBox 40"/>
          <p:cNvSpPr txBox="1"/>
          <p:nvPr/>
        </p:nvSpPr>
        <p:spPr>
          <a:xfrm>
            <a:off x="5462386" y="4032895"/>
            <a:ext cx="458780" cy="307777"/>
          </a:xfrm>
          <a:prstGeom prst="rect">
            <a:avLst/>
          </a:prstGeom>
          <a:noFill/>
        </p:spPr>
        <p:txBody>
          <a:bodyPr wrap="none" rtlCol="0">
            <a:spAutoFit/>
          </a:bodyPr>
          <a:lstStyle/>
          <a:p>
            <a:r>
              <a:rPr lang="id-ID" sz="1400" dirty="0" smtClean="0"/>
              <a:t>112</a:t>
            </a:r>
            <a:endParaRPr lang="id-ID" dirty="0"/>
          </a:p>
        </p:txBody>
      </p:sp>
      <p:sp>
        <p:nvSpPr>
          <p:cNvPr id="42" name="TextBox 41"/>
          <p:cNvSpPr txBox="1"/>
          <p:nvPr/>
        </p:nvSpPr>
        <p:spPr>
          <a:xfrm>
            <a:off x="6600528" y="4050414"/>
            <a:ext cx="367408" cy="307777"/>
          </a:xfrm>
          <a:prstGeom prst="rect">
            <a:avLst/>
          </a:prstGeom>
          <a:noFill/>
        </p:spPr>
        <p:txBody>
          <a:bodyPr wrap="none" rtlCol="0">
            <a:spAutoFit/>
          </a:bodyPr>
          <a:lstStyle/>
          <a:p>
            <a:r>
              <a:rPr lang="id-ID" sz="1400" dirty="0" smtClean="0"/>
              <a:t>94</a:t>
            </a:r>
            <a:endParaRPr lang="id-ID" dirty="0"/>
          </a:p>
        </p:txBody>
      </p:sp>
      <p:sp>
        <p:nvSpPr>
          <p:cNvPr id="43" name="TextBox 42"/>
          <p:cNvSpPr txBox="1"/>
          <p:nvPr/>
        </p:nvSpPr>
        <p:spPr>
          <a:xfrm>
            <a:off x="7630577" y="4044240"/>
            <a:ext cx="458780" cy="307777"/>
          </a:xfrm>
          <a:prstGeom prst="rect">
            <a:avLst/>
          </a:prstGeom>
          <a:noFill/>
        </p:spPr>
        <p:txBody>
          <a:bodyPr wrap="none" rtlCol="0">
            <a:spAutoFit/>
          </a:bodyPr>
          <a:lstStyle/>
          <a:p>
            <a:r>
              <a:rPr lang="id-ID" sz="1400" dirty="0" smtClean="0"/>
              <a:t>178</a:t>
            </a:r>
            <a:endParaRPr lang="id-ID" dirty="0"/>
          </a:p>
        </p:txBody>
      </p:sp>
      <p:sp>
        <p:nvSpPr>
          <p:cNvPr id="44" name="TextBox 43"/>
          <p:cNvSpPr txBox="1"/>
          <p:nvPr/>
        </p:nvSpPr>
        <p:spPr>
          <a:xfrm>
            <a:off x="8755702" y="4044240"/>
            <a:ext cx="458780" cy="307777"/>
          </a:xfrm>
          <a:prstGeom prst="rect">
            <a:avLst/>
          </a:prstGeom>
          <a:noFill/>
        </p:spPr>
        <p:txBody>
          <a:bodyPr wrap="none" rtlCol="0">
            <a:spAutoFit/>
          </a:bodyPr>
          <a:lstStyle/>
          <a:p>
            <a:r>
              <a:rPr lang="id-ID" sz="1400" dirty="0" smtClean="0"/>
              <a:t>208</a:t>
            </a:r>
            <a:endParaRPr lang="id-ID" dirty="0"/>
          </a:p>
        </p:txBody>
      </p:sp>
      <p:sp>
        <p:nvSpPr>
          <p:cNvPr id="45" name="TextBox 44"/>
          <p:cNvSpPr txBox="1"/>
          <p:nvPr/>
        </p:nvSpPr>
        <p:spPr>
          <a:xfrm>
            <a:off x="9814670" y="4032092"/>
            <a:ext cx="458780" cy="307777"/>
          </a:xfrm>
          <a:prstGeom prst="rect">
            <a:avLst/>
          </a:prstGeom>
          <a:noFill/>
        </p:spPr>
        <p:txBody>
          <a:bodyPr wrap="none" rtlCol="0">
            <a:spAutoFit/>
          </a:bodyPr>
          <a:lstStyle/>
          <a:p>
            <a:r>
              <a:rPr lang="id-ID" sz="1400" dirty="0" smtClean="0"/>
              <a:t>240</a:t>
            </a:r>
            <a:endParaRPr lang="id-ID" dirty="0"/>
          </a:p>
        </p:txBody>
      </p:sp>
      <p:sp>
        <p:nvSpPr>
          <p:cNvPr id="46" name="Rectangle 45"/>
          <p:cNvSpPr/>
          <p:nvPr/>
        </p:nvSpPr>
        <p:spPr>
          <a:xfrm>
            <a:off x="1959760" y="357748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25</a:t>
            </a:r>
            <a:endParaRPr lang="id-ID" dirty="0"/>
          </a:p>
        </p:txBody>
      </p:sp>
      <p:cxnSp>
        <p:nvCxnSpPr>
          <p:cNvPr id="47" name="Straight Connector 46"/>
          <p:cNvCxnSpPr/>
          <p:nvPr/>
        </p:nvCxnSpPr>
        <p:spPr>
          <a:xfrm>
            <a:off x="1941792" y="4338895"/>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nvCxnSpPr>
        <p:spPr>
          <a:xfrm>
            <a:off x="1941792" y="4248885"/>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582752" y="4248885"/>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16096" y="4008692"/>
            <a:ext cx="276038" cy="307777"/>
          </a:xfrm>
          <a:prstGeom prst="rect">
            <a:avLst/>
          </a:prstGeom>
          <a:noFill/>
        </p:spPr>
        <p:txBody>
          <a:bodyPr wrap="none" rtlCol="0">
            <a:spAutoFit/>
          </a:bodyPr>
          <a:lstStyle/>
          <a:p>
            <a:r>
              <a:rPr lang="id-ID" sz="1400" dirty="0" smtClean="0"/>
              <a:t>0</a:t>
            </a:r>
            <a:endParaRPr lang="id-ID" dirty="0"/>
          </a:p>
        </p:txBody>
      </p:sp>
      <p:sp>
        <p:nvSpPr>
          <p:cNvPr id="51" name="TextBox 50"/>
          <p:cNvSpPr txBox="1"/>
          <p:nvPr/>
        </p:nvSpPr>
        <p:spPr>
          <a:xfrm>
            <a:off x="10348997" y="4008692"/>
            <a:ext cx="458780" cy="307777"/>
          </a:xfrm>
          <a:prstGeom prst="rect">
            <a:avLst/>
          </a:prstGeom>
          <a:noFill/>
        </p:spPr>
        <p:txBody>
          <a:bodyPr wrap="none" rtlCol="0">
            <a:spAutoFit/>
          </a:bodyPr>
          <a:lstStyle/>
          <a:p>
            <a:r>
              <a:rPr lang="id-ID" sz="1400" dirty="0" smtClean="0"/>
              <a:t>256</a:t>
            </a:r>
            <a:endParaRPr lang="id-ID" dirty="0"/>
          </a:p>
        </p:txBody>
      </p:sp>
      <p:sp>
        <p:nvSpPr>
          <p:cNvPr id="52" name="Rectangle 51"/>
          <p:cNvSpPr/>
          <p:nvPr/>
        </p:nvSpPr>
        <p:spPr>
          <a:xfrm>
            <a:off x="1962775" y="358543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26</a:t>
            </a:r>
            <a:endParaRPr lang="id-ID" dirty="0"/>
          </a:p>
        </p:txBody>
      </p:sp>
      <p:sp>
        <p:nvSpPr>
          <p:cNvPr id="53" name="Rectangle 52"/>
          <p:cNvSpPr/>
          <p:nvPr/>
        </p:nvSpPr>
        <p:spPr>
          <a:xfrm>
            <a:off x="1959759" y="358996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27</a:t>
            </a:r>
            <a:endParaRPr lang="id-ID" dirty="0"/>
          </a:p>
        </p:txBody>
      </p:sp>
      <p:sp>
        <p:nvSpPr>
          <p:cNvPr id="54" name="Rectangle 53"/>
          <p:cNvSpPr/>
          <p:nvPr/>
        </p:nvSpPr>
        <p:spPr>
          <a:xfrm>
            <a:off x="1962775" y="3589962"/>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28</a:t>
            </a:r>
            <a:endParaRPr lang="id-ID" dirty="0"/>
          </a:p>
        </p:txBody>
      </p:sp>
      <p:cxnSp>
        <p:nvCxnSpPr>
          <p:cNvPr id="55" name="Straight Connector 54"/>
          <p:cNvCxnSpPr/>
          <p:nvPr/>
        </p:nvCxnSpPr>
        <p:spPr>
          <a:xfrm>
            <a:off x="1941792" y="4342284"/>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1941792" y="4277889"/>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582752" y="4277889"/>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16096" y="4037696"/>
            <a:ext cx="276038" cy="307777"/>
          </a:xfrm>
          <a:prstGeom prst="rect">
            <a:avLst/>
          </a:prstGeom>
          <a:noFill/>
        </p:spPr>
        <p:txBody>
          <a:bodyPr wrap="none" rtlCol="0">
            <a:spAutoFit/>
          </a:bodyPr>
          <a:lstStyle/>
          <a:p>
            <a:r>
              <a:rPr lang="id-ID" sz="1400" dirty="0" smtClean="0"/>
              <a:t>0</a:t>
            </a:r>
            <a:endParaRPr lang="id-ID" dirty="0"/>
          </a:p>
        </p:txBody>
      </p:sp>
      <p:cxnSp>
        <p:nvCxnSpPr>
          <p:cNvPr id="59" name="Straight Connector 58"/>
          <p:cNvCxnSpPr/>
          <p:nvPr/>
        </p:nvCxnSpPr>
        <p:spPr>
          <a:xfrm>
            <a:off x="6262272" y="4277889"/>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028517" y="4037696"/>
            <a:ext cx="458780" cy="307777"/>
          </a:xfrm>
          <a:prstGeom prst="rect">
            <a:avLst/>
          </a:prstGeom>
          <a:noFill/>
        </p:spPr>
        <p:txBody>
          <a:bodyPr wrap="none" rtlCol="0">
            <a:spAutoFit/>
          </a:bodyPr>
          <a:lstStyle/>
          <a:p>
            <a:r>
              <a:rPr lang="id-ID" sz="1400" dirty="0" smtClean="0"/>
              <a:t>128</a:t>
            </a:r>
            <a:endParaRPr lang="id-ID" dirty="0"/>
          </a:p>
        </p:txBody>
      </p:sp>
      <p:sp>
        <p:nvSpPr>
          <p:cNvPr id="61" name="TextBox 60"/>
          <p:cNvSpPr txBox="1"/>
          <p:nvPr/>
        </p:nvSpPr>
        <p:spPr>
          <a:xfrm>
            <a:off x="10364183" y="4034512"/>
            <a:ext cx="458780" cy="307777"/>
          </a:xfrm>
          <a:prstGeom prst="rect">
            <a:avLst/>
          </a:prstGeom>
          <a:noFill/>
        </p:spPr>
        <p:txBody>
          <a:bodyPr wrap="none" rtlCol="0">
            <a:spAutoFit/>
          </a:bodyPr>
          <a:lstStyle/>
          <a:p>
            <a:r>
              <a:rPr lang="id-ID" sz="1400" dirty="0" smtClean="0"/>
              <a:t>256</a:t>
            </a:r>
            <a:endParaRPr lang="id-ID" dirty="0"/>
          </a:p>
        </p:txBody>
      </p:sp>
      <p:cxnSp>
        <p:nvCxnSpPr>
          <p:cNvPr id="62" name="Straight Connector 61"/>
          <p:cNvCxnSpPr/>
          <p:nvPr/>
        </p:nvCxnSpPr>
        <p:spPr>
          <a:xfrm>
            <a:off x="1941792" y="4347051"/>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1941792" y="428265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0582752" y="4282656"/>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816096" y="4042463"/>
            <a:ext cx="276038" cy="307777"/>
          </a:xfrm>
          <a:prstGeom prst="rect">
            <a:avLst/>
          </a:prstGeom>
          <a:noFill/>
        </p:spPr>
        <p:txBody>
          <a:bodyPr wrap="none" rtlCol="0">
            <a:spAutoFit/>
          </a:bodyPr>
          <a:lstStyle/>
          <a:p>
            <a:r>
              <a:rPr lang="id-ID" sz="1400" dirty="0" smtClean="0"/>
              <a:t>0</a:t>
            </a:r>
            <a:endParaRPr lang="id-ID" dirty="0"/>
          </a:p>
        </p:txBody>
      </p:sp>
      <p:sp>
        <p:nvSpPr>
          <p:cNvPr id="66" name="TextBox 65"/>
          <p:cNvSpPr txBox="1"/>
          <p:nvPr/>
        </p:nvSpPr>
        <p:spPr>
          <a:xfrm>
            <a:off x="10348997" y="4042463"/>
            <a:ext cx="458780" cy="307777"/>
          </a:xfrm>
          <a:prstGeom prst="rect">
            <a:avLst/>
          </a:prstGeom>
          <a:noFill/>
        </p:spPr>
        <p:txBody>
          <a:bodyPr wrap="none" rtlCol="0">
            <a:spAutoFit/>
          </a:bodyPr>
          <a:lstStyle/>
          <a:p>
            <a:r>
              <a:rPr lang="id-ID" sz="1400" dirty="0" smtClean="0"/>
              <a:t>256</a:t>
            </a:r>
            <a:endParaRPr lang="id-ID" dirty="0"/>
          </a:p>
        </p:txBody>
      </p:sp>
      <p:cxnSp>
        <p:nvCxnSpPr>
          <p:cNvPr id="67" name="Straight Connector 66"/>
          <p:cNvCxnSpPr/>
          <p:nvPr/>
        </p:nvCxnSpPr>
        <p:spPr>
          <a:xfrm>
            <a:off x="6262272" y="428265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102032" y="4282656"/>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414561" y="4294095"/>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028517" y="4042463"/>
            <a:ext cx="458780" cy="307777"/>
          </a:xfrm>
          <a:prstGeom prst="rect">
            <a:avLst/>
          </a:prstGeom>
          <a:noFill/>
        </p:spPr>
        <p:txBody>
          <a:bodyPr wrap="none" rtlCol="0">
            <a:spAutoFit/>
          </a:bodyPr>
          <a:lstStyle/>
          <a:p>
            <a:r>
              <a:rPr lang="id-ID" sz="1400" dirty="0" smtClean="0"/>
              <a:t>128</a:t>
            </a:r>
            <a:endParaRPr lang="id-ID" dirty="0"/>
          </a:p>
        </p:txBody>
      </p:sp>
      <p:sp>
        <p:nvSpPr>
          <p:cNvPr id="71" name="TextBox 70"/>
          <p:cNvSpPr txBox="1"/>
          <p:nvPr/>
        </p:nvSpPr>
        <p:spPr>
          <a:xfrm>
            <a:off x="3914644" y="4042463"/>
            <a:ext cx="367408" cy="307777"/>
          </a:xfrm>
          <a:prstGeom prst="rect">
            <a:avLst/>
          </a:prstGeom>
          <a:noFill/>
        </p:spPr>
        <p:txBody>
          <a:bodyPr wrap="none" rtlCol="0">
            <a:spAutoFit/>
          </a:bodyPr>
          <a:lstStyle/>
          <a:p>
            <a:r>
              <a:rPr lang="id-ID" sz="1400" dirty="0" smtClean="0"/>
              <a:t>64</a:t>
            </a:r>
            <a:endParaRPr lang="id-ID" dirty="0"/>
          </a:p>
        </p:txBody>
      </p:sp>
      <p:sp>
        <p:nvSpPr>
          <p:cNvPr id="72" name="TextBox 71"/>
          <p:cNvSpPr txBox="1"/>
          <p:nvPr/>
        </p:nvSpPr>
        <p:spPr>
          <a:xfrm>
            <a:off x="8188757" y="4042463"/>
            <a:ext cx="458780" cy="307777"/>
          </a:xfrm>
          <a:prstGeom prst="rect">
            <a:avLst/>
          </a:prstGeom>
          <a:noFill/>
        </p:spPr>
        <p:txBody>
          <a:bodyPr wrap="none" rtlCol="0">
            <a:spAutoFit/>
          </a:bodyPr>
          <a:lstStyle/>
          <a:p>
            <a:r>
              <a:rPr lang="id-ID" sz="1400" dirty="0" smtClean="0"/>
              <a:t>192</a:t>
            </a:r>
            <a:endParaRPr lang="id-ID" dirty="0"/>
          </a:p>
        </p:txBody>
      </p:sp>
      <p:sp>
        <p:nvSpPr>
          <p:cNvPr id="73" name="Rectangle 72"/>
          <p:cNvSpPr/>
          <p:nvPr/>
        </p:nvSpPr>
        <p:spPr>
          <a:xfrm>
            <a:off x="1943160" y="3577483"/>
            <a:ext cx="985057" cy="2987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CIDR /</a:t>
            </a:r>
            <a:r>
              <a:rPr lang="id-ID" spc="-40" dirty="0" smtClean="0">
                <a:solidFill>
                  <a:srgbClr val="000000"/>
                </a:solidFill>
                <a:latin typeface="Franklin Gothic Medium Cond"/>
                <a:ea typeface="Times New Roman"/>
                <a:cs typeface="Franklin Gothic Medium Cond"/>
              </a:rPr>
              <a:t>24</a:t>
            </a:r>
            <a:endParaRPr lang="id-ID" dirty="0"/>
          </a:p>
        </p:txBody>
      </p:sp>
      <p:cxnSp>
        <p:nvCxnSpPr>
          <p:cNvPr id="74" name="Straight Connector 73"/>
          <p:cNvCxnSpPr/>
          <p:nvPr/>
        </p:nvCxnSpPr>
        <p:spPr>
          <a:xfrm>
            <a:off x="1941792" y="4341596"/>
            <a:ext cx="8640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Straight Connector 74"/>
          <p:cNvCxnSpPr/>
          <p:nvPr/>
        </p:nvCxnSpPr>
        <p:spPr>
          <a:xfrm>
            <a:off x="1941792" y="4277201"/>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582752" y="4277201"/>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816096" y="4037008"/>
            <a:ext cx="276038" cy="307777"/>
          </a:xfrm>
          <a:prstGeom prst="rect">
            <a:avLst/>
          </a:prstGeom>
          <a:noFill/>
        </p:spPr>
        <p:txBody>
          <a:bodyPr wrap="none" rtlCol="0">
            <a:spAutoFit/>
          </a:bodyPr>
          <a:lstStyle/>
          <a:p>
            <a:r>
              <a:rPr lang="id-ID" sz="1400" dirty="0" smtClean="0"/>
              <a:t>0</a:t>
            </a:r>
            <a:endParaRPr lang="id-ID" dirty="0"/>
          </a:p>
        </p:txBody>
      </p:sp>
      <p:sp>
        <p:nvSpPr>
          <p:cNvPr id="78" name="TextBox 77"/>
          <p:cNvSpPr txBox="1"/>
          <p:nvPr/>
        </p:nvSpPr>
        <p:spPr>
          <a:xfrm>
            <a:off x="10348997" y="4037008"/>
            <a:ext cx="458780" cy="307777"/>
          </a:xfrm>
          <a:prstGeom prst="rect">
            <a:avLst/>
          </a:prstGeom>
          <a:noFill/>
        </p:spPr>
        <p:txBody>
          <a:bodyPr wrap="none" rtlCol="0">
            <a:spAutoFit/>
          </a:bodyPr>
          <a:lstStyle/>
          <a:p>
            <a:r>
              <a:rPr lang="id-ID" sz="1400" dirty="0" smtClean="0"/>
              <a:t>256</a:t>
            </a:r>
            <a:endParaRPr lang="id-ID" dirty="0"/>
          </a:p>
        </p:txBody>
      </p:sp>
      <p:cxnSp>
        <p:nvCxnSpPr>
          <p:cNvPr id="79" name="Straight Connector 78"/>
          <p:cNvCxnSpPr/>
          <p:nvPr/>
        </p:nvCxnSpPr>
        <p:spPr>
          <a:xfrm>
            <a:off x="6262272" y="4277201"/>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102032" y="4277201"/>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414561" y="4288640"/>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028517" y="4037008"/>
            <a:ext cx="458780" cy="307777"/>
          </a:xfrm>
          <a:prstGeom prst="rect">
            <a:avLst/>
          </a:prstGeom>
          <a:noFill/>
        </p:spPr>
        <p:txBody>
          <a:bodyPr wrap="none" rtlCol="0">
            <a:spAutoFit/>
          </a:bodyPr>
          <a:lstStyle/>
          <a:p>
            <a:r>
              <a:rPr lang="id-ID" sz="1400" dirty="0" smtClean="0"/>
              <a:t>128</a:t>
            </a:r>
            <a:endParaRPr lang="id-ID" dirty="0"/>
          </a:p>
        </p:txBody>
      </p:sp>
      <p:sp>
        <p:nvSpPr>
          <p:cNvPr id="83" name="TextBox 82"/>
          <p:cNvSpPr txBox="1"/>
          <p:nvPr/>
        </p:nvSpPr>
        <p:spPr>
          <a:xfrm>
            <a:off x="3914644" y="4037008"/>
            <a:ext cx="367408" cy="307777"/>
          </a:xfrm>
          <a:prstGeom prst="rect">
            <a:avLst/>
          </a:prstGeom>
          <a:noFill/>
        </p:spPr>
        <p:txBody>
          <a:bodyPr wrap="none" rtlCol="0">
            <a:spAutoFit/>
          </a:bodyPr>
          <a:lstStyle/>
          <a:p>
            <a:r>
              <a:rPr lang="id-ID" sz="1400" dirty="0" smtClean="0"/>
              <a:t>64</a:t>
            </a:r>
            <a:endParaRPr lang="id-ID" dirty="0"/>
          </a:p>
        </p:txBody>
      </p:sp>
      <p:sp>
        <p:nvSpPr>
          <p:cNvPr id="84" name="TextBox 83"/>
          <p:cNvSpPr txBox="1"/>
          <p:nvPr/>
        </p:nvSpPr>
        <p:spPr>
          <a:xfrm>
            <a:off x="8188757" y="4037008"/>
            <a:ext cx="458780" cy="307777"/>
          </a:xfrm>
          <a:prstGeom prst="rect">
            <a:avLst/>
          </a:prstGeom>
          <a:noFill/>
        </p:spPr>
        <p:txBody>
          <a:bodyPr wrap="none" rtlCol="0">
            <a:spAutoFit/>
          </a:bodyPr>
          <a:lstStyle/>
          <a:p>
            <a:r>
              <a:rPr lang="id-ID" sz="1400" dirty="0" smtClean="0"/>
              <a:t>192</a:t>
            </a:r>
            <a:endParaRPr lang="id-ID" dirty="0"/>
          </a:p>
        </p:txBody>
      </p:sp>
      <p:cxnSp>
        <p:nvCxnSpPr>
          <p:cNvPr id="85" name="Straight Connector 84"/>
          <p:cNvCxnSpPr/>
          <p:nvPr/>
        </p:nvCxnSpPr>
        <p:spPr>
          <a:xfrm>
            <a:off x="2976907" y="4271935"/>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37147" y="4288640"/>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97387" y="4287837"/>
            <a:ext cx="0" cy="18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9502632" y="4277201"/>
            <a:ext cx="0" cy="180020"/>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793203" y="4042463"/>
            <a:ext cx="367408" cy="307777"/>
          </a:xfrm>
          <a:prstGeom prst="rect">
            <a:avLst/>
          </a:prstGeom>
          <a:noFill/>
        </p:spPr>
        <p:txBody>
          <a:bodyPr wrap="none" rtlCol="0">
            <a:spAutoFit/>
          </a:bodyPr>
          <a:lstStyle/>
          <a:p>
            <a:r>
              <a:rPr lang="id-ID" sz="1400" dirty="0" smtClean="0"/>
              <a:t>32</a:t>
            </a:r>
            <a:endParaRPr lang="id-ID" dirty="0"/>
          </a:p>
        </p:txBody>
      </p:sp>
      <p:sp>
        <p:nvSpPr>
          <p:cNvPr id="90" name="TextBox 89"/>
          <p:cNvSpPr txBox="1"/>
          <p:nvPr/>
        </p:nvSpPr>
        <p:spPr>
          <a:xfrm>
            <a:off x="4949759" y="4039069"/>
            <a:ext cx="367408" cy="307777"/>
          </a:xfrm>
          <a:prstGeom prst="rect">
            <a:avLst/>
          </a:prstGeom>
          <a:noFill/>
        </p:spPr>
        <p:txBody>
          <a:bodyPr wrap="none" rtlCol="0">
            <a:spAutoFit/>
          </a:bodyPr>
          <a:lstStyle/>
          <a:p>
            <a:r>
              <a:rPr lang="id-ID" sz="1400" dirty="0" smtClean="0"/>
              <a:t>96</a:t>
            </a:r>
            <a:endParaRPr lang="id-ID" dirty="0"/>
          </a:p>
        </p:txBody>
      </p:sp>
      <p:sp>
        <p:nvSpPr>
          <p:cNvPr id="91" name="TextBox 90"/>
          <p:cNvSpPr txBox="1"/>
          <p:nvPr/>
        </p:nvSpPr>
        <p:spPr>
          <a:xfrm>
            <a:off x="7067997" y="4035519"/>
            <a:ext cx="458780" cy="307777"/>
          </a:xfrm>
          <a:prstGeom prst="rect">
            <a:avLst/>
          </a:prstGeom>
          <a:noFill/>
        </p:spPr>
        <p:txBody>
          <a:bodyPr wrap="none" rtlCol="0">
            <a:spAutoFit/>
          </a:bodyPr>
          <a:lstStyle/>
          <a:p>
            <a:r>
              <a:rPr lang="id-ID" sz="1400" dirty="0" smtClean="0"/>
              <a:t>160</a:t>
            </a:r>
            <a:endParaRPr lang="id-ID" dirty="0"/>
          </a:p>
        </p:txBody>
      </p:sp>
      <p:sp>
        <p:nvSpPr>
          <p:cNvPr id="92" name="TextBox 91"/>
          <p:cNvSpPr txBox="1"/>
          <p:nvPr/>
        </p:nvSpPr>
        <p:spPr>
          <a:xfrm>
            <a:off x="9273242" y="4031517"/>
            <a:ext cx="458780" cy="307777"/>
          </a:xfrm>
          <a:prstGeom prst="rect">
            <a:avLst/>
          </a:prstGeom>
          <a:noFill/>
        </p:spPr>
        <p:txBody>
          <a:bodyPr wrap="none" rtlCol="0">
            <a:spAutoFit/>
          </a:bodyPr>
          <a:lstStyle/>
          <a:p>
            <a:r>
              <a:rPr lang="id-ID" sz="1400" dirty="0" smtClean="0"/>
              <a:t>224</a:t>
            </a:r>
            <a:endParaRPr lang="id-ID" dirty="0"/>
          </a:p>
        </p:txBody>
      </p:sp>
      <p:sp>
        <p:nvSpPr>
          <p:cNvPr id="93" name="AutoShape 5"/>
          <p:cNvSpPr>
            <a:spLocks noChangeAspect="1" noChangeArrowheads="1" noTextEdit="1"/>
          </p:cNvSpPr>
          <p:nvPr/>
        </p:nvSpPr>
        <p:spPr bwMode="auto">
          <a:xfrm>
            <a:off x="2886768" y="1548790"/>
            <a:ext cx="8509000"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Rectangle 7"/>
          <p:cNvSpPr>
            <a:spLocks noChangeArrowheads="1"/>
          </p:cNvSpPr>
          <p:nvPr/>
        </p:nvSpPr>
        <p:spPr bwMode="auto">
          <a:xfrm>
            <a:off x="2129530" y="1556728"/>
            <a:ext cx="1481138" cy="369888"/>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Rectangle 8"/>
          <p:cNvSpPr>
            <a:spLocks noChangeArrowheads="1"/>
          </p:cNvSpPr>
          <p:nvPr/>
        </p:nvSpPr>
        <p:spPr bwMode="auto">
          <a:xfrm>
            <a:off x="2129530" y="1926615"/>
            <a:ext cx="1481138" cy="371475"/>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Rectangle 9"/>
          <p:cNvSpPr>
            <a:spLocks noChangeArrowheads="1"/>
          </p:cNvSpPr>
          <p:nvPr/>
        </p:nvSpPr>
        <p:spPr bwMode="auto">
          <a:xfrm>
            <a:off x="3609080" y="1926615"/>
            <a:ext cx="1262063"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97"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0668" y="1926615"/>
            <a:ext cx="1260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Rectangle 11"/>
          <p:cNvSpPr>
            <a:spLocks noChangeArrowheads="1"/>
          </p:cNvSpPr>
          <p:nvPr/>
        </p:nvSpPr>
        <p:spPr bwMode="auto">
          <a:xfrm>
            <a:off x="3609080" y="1926615"/>
            <a:ext cx="1262063"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99" name="Rectangle 12"/>
          <p:cNvSpPr>
            <a:spLocks noChangeArrowheads="1"/>
          </p:cNvSpPr>
          <p:nvPr/>
        </p:nvSpPr>
        <p:spPr bwMode="auto">
          <a:xfrm>
            <a:off x="4869555" y="1926615"/>
            <a:ext cx="1443038"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0"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1143" y="1926615"/>
            <a:ext cx="14414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4"/>
          <p:cNvSpPr>
            <a:spLocks noChangeArrowheads="1"/>
          </p:cNvSpPr>
          <p:nvPr/>
        </p:nvSpPr>
        <p:spPr bwMode="auto">
          <a:xfrm>
            <a:off x="4869555" y="192661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02" name="Rectangle 15"/>
          <p:cNvSpPr>
            <a:spLocks noChangeArrowheads="1"/>
          </p:cNvSpPr>
          <p:nvPr/>
        </p:nvSpPr>
        <p:spPr bwMode="auto">
          <a:xfrm>
            <a:off x="6311005" y="1926615"/>
            <a:ext cx="1443038"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3"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2593" y="1926615"/>
            <a:ext cx="14414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17"/>
          <p:cNvSpPr>
            <a:spLocks noChangeArrowheads="1"/>
          </p:cNvSpPr>
          <p:nvPr/>
        </p:nvSpPr>
        <p:spPr bwMode="auto">
          <a:xfrm>
            <a:off x="6311005" y="192661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05" name="Rectangle 18"/>
          <p:cNvSpPr>
            <a:spLocks noChangeArrowheads="1"/>
          </p:cNvSpPr>
          <p:nvPr/>
        </p:nvSpPr>
        <p:spPr bwMode="auto">
          <a:xfrm>
            <a:off x="7754043" y="1926615"/>
            <a:ext cx="1441450"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6"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4043" y="1926615"/>
            <a:ext cx="14414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20"/>
          <p:cNvSpPr>
            <a:spLocks noChangeArrowheads="1"/>
          </p:cNvSpPr>
          <p:nvPr/>
        </p:nvSpPr>
        <p:spPr bwMode="auto">
          <a:xfrm>
            <a:off x="7754043" y="1926615"/>
            <a:ext cx="1441450"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08" name="Rectangle 21"/>
          <p:cNvSpPr>
            <a:spLocks noChangeArrowheads="1"/>
          </p:cNvSpPr>
          <p:nvPr/>
        </p:nvSpPr>
        <p:spPr bwMode="auto">
          <a:xfrm>
            <a:off x="9195493" y="1926615"/>
            <a:ext cx="1443038"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09"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5493" y="1926615"/>
            <a:ext cx="14430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23"/>
          <p:cNvSpPr>
            <a:spLocks noChangeArrowheads="1"/>
          </p:cNvSpPr>
          <p:nvPr/>
        </p:nvSpPr>
        <p:spPr bwMode="auto">
          <a:xfrm>
            <a:off x="9195493" y="192661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11" name="Rectangle 24"/>
          <p:cNvSpPr>
            <a:spLocks noChangeArrowheads="1"/>
          </p:cNvSpPr>
          <p:nvPr/>
        </p:nvSpPr>
        <p:spPr bwMode="auto">
          <a:xfrm>
            <a:off x="2129530" y="2298090"/>
            <a:ext cx="1481138" cy="371475"/>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Rectangle 25"/>
          <p:cNvSpPr>
            <a:spLocks noChangeArrowheads="1"/>
          </p:cNvSpPr>
          <p:nvPr/>
        </p:nvSpPr>
        <p:spPr bwMode="auto">
          <a:xfrm>
            <a:off x="2129530" y="2669565"/>
            <a:ext cx="1481138" cy="369888"/>
          </a:xfrm>
          <a:prstGeom prst="rect">
            <a:avLst/>
          </a:prstGeom>
          <a:solidFill>
            <a:srgbClr val="3760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Rectangle 26"/>
          <p:cNvSpPr>
            <a:spLocks noChangeArrowheads="1"/>
          </p:cNvSpPr>
          <p:nvPr/>
        </p:nvSpPr>
        <p:spPr bwMode="auto">
          <a:xfrm>
            <a:off x="3609080" y="2667978"/>
            <a:ext cx="1262063"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14"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0668" y="2669565"/>
            <a:ext cx="1260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Rectangle 28"/>
          <p:cNvSpPr>
            <a:spLocks noChangeArrowheads="1"/>
          </p:cNvSpPr>
          <p:nvPr/>
        </p:nvSpPr>
        <p:spPr bwMode="auto">
          <a:xfrm>
            <a:off x="3609080" y="2667978"/>
            <a:ext cx="1262063"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16" name="Rectangle 29"/>
          <p:cNvSpPr>
            <a:spLocks noChangeArrowheads="1"/>
          </p:cNvSpPr>
          <p:nvPr/>
        </p:nvSpPr>
        <p:spPr bwMode="auto">
          <a:xfrm>
            <a:off x="4869555" y="2667978"/>
            <a:ext cx="1443038"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17" name="Picture 3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1143" y="2669565"/>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Rectangle 31"/>
          <p:cNvSpPr>
            <a:spLocks noChangeArrowheads="1"/>
          </p:cNvSpPr>
          <p:nvPr/>
        </p:nvSpPr>
        <p:spPr bwMode="auto">
          <a:xfrm>
            <a:off x="4869555" y="2667978"/>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19" name="Rectangle 32"/>
          <p:cNvSpPr>
            <a:spLocks noChangeArrowheads="1"/>
          </p:cNvSpPr>
          <p:nvPr/>
        </p:nvSpPr>
        <p:spPr bwMode="auto">
          <a:xfrm>
            <a:off x="6311005" y="2667978"/>
            <a:ext cx="1443038"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20" name="Picture 3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2593" y="2669565"/>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Rectangle 34"/>
          <p:cNvSpPr>
            <a:spLocks noChangeArrowheads="1"/>
          </p:cNvSpPr>
          <p:nvPr/>
        </p:nvSpPr>
        <p:spPr bwMode="auto">
          <a:xfrm>
            <a:off x="6311005" y="2667978"/>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22" name="Rectangle 35"/>
          <p:cNvSpPr>
            <a:spLocks noChangeArrowheads="1"/>
          </p:cNvSpPr>
          <p:nvPr/>
        </p:nvSpPr>
        <p:spPr bwMode="auto">
          <a:xfrm>
            <a:off x="7754043" y="2669565"/>
            <a:ext cx="1441450"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23"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54043" y="2669565"/>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ectangle 37"/>
          <p:cNvSpPr>
            <a:spLocks noChangeArrowheads="1"/>
          </p:cNvSpPr>
          <p:nvPr/>
        </p:nvSpPr>
        <p:spPr bwMode="auto">
          <a:xfrm>
            <a:off x="7754043" y="2669565"/>
            <a:ext cx="1441450"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25" name="Rectangle 38"/>
          <p:cNvSpPr>
            <a:spLocks noChangeArrowheads="1"/>
          </p:cNvSpPr>
          <p:nvPr/>
        </p:nvSpPr>
        <p:spPr bwMode="auto">
          <a:xfrm>
            <a:off x="9195493" y="2669565"/>
            <a:ext cx="1443038" cy="371475"/>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26"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95493" y="2669565"/>
            <a:ext cx="1443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Rectangle 40"/>
          <p:cNvSpPr>
            <a:spLocks noChangeArrowheads="1"/>
          </p:cNvSpPr>
          <p:nvPr/>
        </p:nvSpPr>
        <p:spPr bwMode="auto">
          <a:xfrm>
            <a:off x="9195493" y="2669565"/>
            <a:ext cx="1443038" cy="37147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id-ID"/>
          </a:p>
        </p:txBody>
      </p:sp>
      <p:sp>
        <p:nvSpPr>
          <p:cNvPr id="128" name="Rectangle 41"/>
          <p:cNvSpPr>
            <a:spLocks noChangeArrowheads="1"/>
          </p:cNvSpPr>
          <p:nvPr/>
        </p:nvSpPr>
        <p:spPr bwMode="auto">
          <a:xfrm>
            <a:off x="3604318"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9" name="Rectangle 42"/>
          <p:cNvSpPr>
            <a:spLocks noChangeArrowheads="1"/>
          </p:cNvSpPr>
          <p:nvPr/>
        </p:nvSpPr>
        <p:spPr bwMode="auto">
          <a:xfrm>
            <a:off x="4864793"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0" name="Rectangle 43"/>
          <p:cNvSpPr>
            <a:spLocks noChangeArrowheads="1"/>
          </p:cNvSpPr>
          <p:nvPr/>
        </p:nvSpPr>
        <p:spPr bwMode="auto">
          <a:xfrm>
            <a:off x="6306243"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1" name="Rectangle 44"/>
          <p:cNvSpPr>
            <a:spLocks noChangeArrowheads="1"/>
          </p:cNvSpPr>
          <p:nvPr/>
        </p:nvSpPr>
        <p:spPr bwMode="auto">
          <a:xfrm>
            <a:off x="7747693"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2" name="Rectangle 45"/>
          <p:cNvSpPr>
            <a:spLocks noChangeArrowheads="1"/>
          </p:cNvSpPr>
          <p:nvPr/>
        </p:nvSpPr>
        <p:spPr bwMode="auto">
          <a:xfrm>
            <a:off x="9190730"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3" name="Rectangle 46"/>
          <p:cNvSpPr>
            <a:spLocks noChangeArrowheads="1"/>
          </p:cNvSpPr>
          <p:nvPr/>
        </p:nvSpPr>
        <p:spPr bwMode="auto">
          <a:xfrm>
            <a:off x="2123180" y="1913915"/>
            <a:ext cx="8521700" cy="254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4" name="Rectangle 47"/>
          <p:cNvSpPr>
            <a:spLocks noChangeArrowheads="1"/>
          </p:cNvSpPr>
          <p:nvPr/>
        </p:nvSpPr>
        <p:spPr bwMode="auto">
          <a:xfrm>
            <a:off x="2123180" y="2291740"/>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5" name="Rectangle 48"/>
          <p:cNvSpPr>
            <a:spLocks noChangeArrowheads="1"/>
          </p:cNvSpPr>
          <p:nvPr/>
        </p:nvSpPr>
        <p:spPr bwMode="auto">
          <a:xfrm>
            <a:off x="2123180" y="2663215"/>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6" name="Rectangle 49"/>
          <p:cNvSpPr>
            <a:spLocks noChangeArrowheads="1"/>
          </p:cNvSpPr>
          <p:nvPr/>
        </p:nvSpPr>
        <p:spPr bwMode="auto">
          <a:xfrm>
            <a:off x="2123180"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7" name="Rectangle 50"/>
          <p:cNvSpPr>
            <a:spLocks noChangeArrowheads="1"/>
          </p:cNvSpPr>
          <p:nvPr/>
        </p:nvSpPr>
        <p:spPr bwMode="auto">
          <a:xfrm>
            <a:off x="10632180" y="1550378"/>
            <a:ext cx="12700" cy="1495426"/>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8" name="Rectangle 51"/>
          <p:cNvSpPr>
            <a:spLocks noChangeArrowheads="1"/>
          </p:cNvSpPr>
          <p:nvPr/>
        </p:nvSpPr>
        <p:spPr bwMode="auto">
          <a:xfrm>
            <a:off x="2123180" y="1550378"/>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9" name="Rectangle 52"/>
          <p:cNvSpPr>
            <a:spLocks noChangeArrowheads="1"/>
          </p:cNvSpPr>
          <p:nvPr/>
        </p:nvSpPr>
        <p:spPr bwMode="auto">
          <a:xfrm>
            <a:off x="2123180" y="3033103"/>
            <a:ext cx="8521700" cy="12700"/>
          </a:xfrm>
          <a:prstGeom prst="rect">
            <a:avLst/>
          </a:prstGeom>
          <a:solidFill>
            <a:srgbClr val="4F81BD"/>
          </a:solidFill>
          <a:ln w="0" cap="flat">
            <a:solidFill>
              <a:srgbClr val="4F81BD"/>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0" name="Rectangle 53"/>
          <p:cNvSpPr>
            <a:spLocks noChangeArrowheads="1"/>
          </p:cNvSpPr>
          <p:nvPr/>
        </p:nvSpPr>
        <p:spPr bwMode="auto">
          <a:xfrm>
            <a:off x="2221605" y="1601178"/>
            <a:ext cx="6064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PREFIX</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54"/>
          <p:cNvSpPr>
            <a:spLocks noChangeArrowheads="1"/>
          </p:cNvSpPr>
          <p:nvPr/>
        </p:nvSpPr>
        <p:spPr bwMode="auto">
          <a:xfrm>
            <a:off x="3702743" y="1601178"/>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/24</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 name="Rectangle 55"/>
          <p:cNvSpPr>
            <a:spLocks noChangeArrowheads="1"/>
          </p:cNvSpPr>
          <p:nvPr/>
        </p:nvSpPr>
        <p:spPr bwMode="auto">
          <a:xfrm>
            <a:off x="4963218" y="1601178"/>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 name="Rectangle 56"/>
          <p:cNvSpPr>
            <a:spLocks noChangeArrowheads="1"/>
          </p:cNvSpPr>
          <p:nvPr/>
        </p:nvSpPr>
        <p:spPr bwMode="auto">
          <a:xfrm>
            <a:off x="6404668" y="1601178"/>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/26</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 name="Rectangle 57"/>
          <p:cNvSpPr>
            <a:spLocks noChangeArrowheads="1"/>
          </p:cNvSpPr>
          <p:nvPr/>
        </p:nvSpPr>
        <p:spPr bwMode="auto">
          <a:xfrm>
            <a:off x="7846118" y="1601178"/>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/27</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 name="Rectangle 58"/>
          <p:cNvSpPr>
            <a:spLocks noChangeArrowheads="1"/>
          </p:cNvSpPr>
          <p:nvPr/>
        </p:nvSpPr>
        <p:spPr bwMode="auto">
          <a:xfrm>
            <a:off x="9289155" y="1601178"/>
            <a:ext cx="342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/28</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 name="Rectangle 59"/>
          <p:cNvSpPr>
            <a:spLocks noChangeArrowheads="1"/>
          </p:cNvSpPr>
          <p:nvPr/>
        </p:nvSpPr>
        <p:spPr bwMode="auto">
          <a:xfrm>
            <a:off x="2221605" y="1971065"/>
            <a:ext cx="11461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BIT NETWORK</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47" name="Rectangle 60"/>
          <p:cNvSpPr>
            <a:spLocks noChangeArrowheads="1"/>
          </p:cNvSpPr>
          <p:nvPr/>
        </p:nvSpPr>
        <p:spPr bwMode="auto">
          <a:xfrm>
            <a:off x="3702743" y="1971065"/>
            <a:ext cx="815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 name="Rectangle 61"/>
          <p:cNvSpPr>
            <a:spLocks noChangeArrowheads="1"/>
          </p:cNvSpPr>
          <p:nvPr/>
        </p:nvSpPr>
        <p:spPr bwMode="auto">
          <a:xfrm>
            <a:off x="4963218" y="1971065"/>
            <a:ext cx="1825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 name="Rectangle 62"/>
          <p:cNvSpPr>
            <a:spLocks noChangeArrowheads="1"/>
          </p:cNvSpPr>
          <p:nvPr/>
        </p:nvSpPr>
        <p:spPr bwMode="auto">
          <a:xfrm>
            <a:off x="5052118" y="1971065"/>
            <a:ext cx="7270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 name="Rectangle 63"/>
          <p:cNvSpPr>
            <a:spLocks noChangeArrowheads="1"/>
          </p:cNvSpPr>
          <p:nvPr/>
        </p:nvSpPr>
        <p:spPr bwMode="auto">
          <a:xfrm>
            <a:off x="6404668" y="1971065"/>
            <a:ext cx="2746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 name="Rectangle 64"/>
          <p:cNvSpPr>
            <a:spLocks noChangeArrowheads="1"/>
          </p:cNvSpPr>
          <p:nvPr/>
        </p:nvSpPr>
        <p:spPr bwMode="auto">
          <a:xfrm>
            <a:off x="6584055" y="1971065"/>
            <a:ext cx="7270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 name="Rectangle 65"/>
          <p:cNvSpPr>
            <a:spLocks noChangeArrowheads="1"/>
          </p:cNvSpPr>
          <p:nvPr/>
        </p:nvSpPr>
        <p:spPr bwMode="auto">
          <a:xfrm>
            <a:off x="7846118" y="1971065"/>
            <a:ext cx="3651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111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3" name="Rectangle 66"/>
          <p:cNvSpPr>
            <a:spLocks noChangeArrowheads="1"/>
          </p:cNvSpPr>
          <p:nvPr/>
        </p:nvSpPr>
        <p:spPr bwMode="auto">
          <a:xfrm>
            <a:off x="8115993" y="1971065"/>
            <a:ext cx="546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4" name="Rectangle 67"/>
          <p:cNvSpPr>
            <a:spLocks noChangeArrowheads="1"/>
          </p:cNvSpPr>
          <p:nvPr/>
        </p:nvSpPr>
        <p:spPr bwMode="auto">
          <a:xfrm>
            <a:off x="9289155" y="1971065"/>
            <a:ext cx="454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FF0000"/>
                </a:solidFill>
                <a:effectLst/>
                <a:latin typeface="Calibri" pitchFamily="34" charset="0"/>
                <a:cs typeface="Arial" pitchFamily="34" charset="0"/>
              </a:rPr>
              <a:t>1111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5" name="Rectangle 68"/>
          <p:cNvSpPr>
            <a:spLocks noChangeArrowheads="1"/>
          </p:cNvSpPr>
          <p:nvPr/>
        </p:nvSpPr>
        <p:spPr bwMode="auto">
          <a:xfrm>
            <a:off x="9647930" y="1971065"/>
            <a:ext cx="454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0000</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6" name="Rectangle 69"/>
          <p:cNvSpPr>
            <a:spLocks noChangeArrowheads="1"/>
          </p:cNvSpPr>
          <p:nvPr/>
        </p:nvSpPr>
        <p:spPr bwMode="auto">
          <a:xfrm>
            <a:off x="2221605" y="2340953"/>
            <a:ext cx="7747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JUMLAH</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57" name="Rectangle 70"/>
          <p:cNvSpPr>
            <a:spLocks noChangeArrowheads="1"/>
          </p:cNvSpPr>
          <p:nvPr/>
        </p:nvSpPr>
        <p:spPr bwMode="auto">
          <a:xfrm>
            <a:off x="2886768" y="2340953"/>
            <a:ext cx="7366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SUBNET</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58" name="Rectangle 71"/>
          <p:cNvSpPr>
            <a:spLocks noChangeArrowheads="1"/>
          </p:cNvSpPr>
          <p:nvPr/>
        </p:nvSpPr>
        <p:spPr bwMode="auto">
          <a:xfrm>
            <a:off x="3702743" y="2340953"/>
            <a:ext cx="1952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1</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9" name="Rectangle 72"/>
          <p:cNvSpPr>
            <a:spLocks noChangeArrowheads="1"/>
          </p:cNvSpPr>
          <p:nvPr/>
        </p:nvSpPr>
        <p:spPr bwMode="auto">
          <a:xfrm>
            <a:off x="4963218" y="2340953"/>
            <a:ext cx="1968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0" name="Rectangle 73"/>
          <p:cNvSpPr>
            <a:spLocks noChangeArrowheads="1"/>
          </p:cNvSpPr>
          <p:nvPr/>
        </p:nvSpPr>
        <p:spPr bwMode="auto">
          <a:xfrm>
            <a:off x="6404668" y="2340953"/>
            <a:ext cx="1968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4</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1" name="Rectangle 74"/>
          <p:cNvSpPr>
            <a:spLocks noChangeArrowheads="1"/>
          </p:cNvSpPr>
          <p:nvPr/>
        </p:nvSpPr>
        <p:spPr bwMode="auto">
          <a:xfrm>
            <a:off x="7846118" y="2340953"/>
            <a:ext cx="1968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8</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2" name="Rectangle 75"/>
          <p:cNvSpPr>
            <a:spLocks noChangeArrowheads="1"/>
          </p:cNvSpPr>
          <p:nvPr/>
        </p:nvSpPr>
        <p:spPr bwMode="auto">
          <a:xfrm>
            <a:off x="9289155" y="2340953"/>
            <a:ext cx="2921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16</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 name="Rectangle 76"/>
          <p:cNvSpPr>
            <a:spLocks noChangeArrowheads="1"/>
          </p:cNvSpPr>
          <p:nvPr/>
        </p:nvSpPr>
        <p:spPr bwMode="auto">
          <a:xfrm>
            <a:off x="2221605" y="2712428"/>
            <a:ext cx="11747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rgbClr val="00B050"/>
                </a:solidFill>
                <a:effectLst/>
                <a:latin typeface="Calibri" pitchFamily="34" charset="0"/>
                <a:cs typeface="Arial" pitchFamily="34" charset="0"/>
              </a:rPr>
              <a:t>SUBNET MASK</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164" name="Rectangle 77"/>
          <p:cNvSpPr>
            <a:spLocks noChangeArrowheads="1"/>
          </p:cNvSpPr>
          <p:nvPr/>
        </p:nvSpPr>
        <p:spPr bwMode="auto">
          <a:xfrm>
            <a:off x="3702743" y="2712428"/>
            <a:ext cx="10398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5" name="Rectangle 78"/>
          <p:cNvSpPr>
            <a:spLocks noChangeArrowheads="1"/>
          </p:cNvSpPr>
          <p:nvPr/>
        </p:nvSpPr>
        <p:spPr bwMode="auto">
          <a:xfrm>
            <a:off x="4648893" y="271242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0</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66" name="Rectangle 79"/>
          <p:cNvSpPr>
            <a:spLocks noChangeArrowheads="1"/>
          </p:cNvSpPr>
          <p:nvPr/>
        </p:nvSpPr>
        <p:spPr bwMode="auto">
          <a:xfrm>
            <a:off x="4963218" y="2712428"/>
            <a:ext cx="1041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7" name="Rectangle 80"/>
          <p:cNvSpPr>
            <a:spLocks noChangeArrowheads="1"/>
          </p:cNvSpPr>
          <p:nvPr/>
        </p:nvSpPr>
        <p:spPr bwMode="auto">
          <a:xfrm>
            <a:off x="5909368" y="2712428"/>
            <a:ext cx="2741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128</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68" name="Rectangle 81"/>
          <p:cNvSpPr>
            <a:spLocks noChangeArrowheads="1"/>
          </p:cNvSpPr>
          <p:nvPr/>
        </p:nvSpPr>
        <p:spPr bwMode="auto">
          <a:xfrm>
            <a:off x="6404668" y="2712428"/>
            <a:ext cx="1041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9" name="Rectangle 82"/>
          <p:cNvSpPr>
            <a:spLocks noChangeArrowheads="1"/>
          </p:cNvSpPr>
          <p:nvPr/>
        </p:nvSpPr>
        <p:spPr bwMode="auto">
          <a:xfrm>
            <a:off x="7350818" y="2712428"/>
            <a:ext cx="2741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192</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70" name="Rectangle 83"/>
          <p:cNvSpPr>
            <a:spLocks noChangeArrowheads="1"/>
          </p:cNvSpPr>
          <p:nvPr/>
        </p:nvSpPr>
        <p:spPr bwMode="auto">
          <a:xfrm>
            <a:off x="7846118" y="2712428"/>
            <a:ext cx="1041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1" name="Rectangle 84"/>
          <p:cNvSpPr>
            <a:spLocks noChangeArrowheads="1"/>
          </p:cNvSpPr>
          <p:nvPr/>
        </p:nvSpPr>
        <p:spPr bwMode="auto">
          <a:xfrm>
            <a:off x="8792268" y="2712428"/>
            <a:ext cx="2741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224</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72" name="Rectangle 85"/>
          <p:cNvSpPr>
            <a:spLocks noChangeArrowheads="1"/>
          </p:cNvSpPr>
          <p:nvPr/>
        </p:nvSpPr>
        <p:spPr bwMode="auto">
          <a:xfrm>
            <a:off x="9289155" y="2712428"/>
            <a:ext cx="10398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000000"/>
                </a:solidFill>
                <a:effectLst/>
                <a:latin typeface="Calibri" pitchFamily="34" charset="0"/>
                <a:cs typeface="Arial" pitchFamily="34" charset="0"/>
              </a:rPr>
              <a:t>255.255.255.</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3" name="Rectangle 86"/>
          <p:cNvSpPr>
            <a:spLocks noChangeArrowheads="1"/>
          </p:cNvSpPr>
          <p:nvPr/>
        </p:nvSpPr>
        <p:spPr bwMode="auto">
          <a:xfrm>
            <a:off x="10235305" y="2712428"/>
            <a:ext cx="2741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rgbClr val="7030A0"/>
                </a:solidFill>
                <a:effectLst/>
                <a:latin typeface="Calibri" pitchFamily="34" charset="0"/>
                <a:cs typeface="Arial" pitchFamily="34" charset="0"/>
              </a:rPr>
              <a:t>240</a:t>
            </a:r>
            <a:endParaRPr kumimoji="0" lang="id-ID" sz="1800" b="0" i="0" u="none" strike="noStrike" cap="none" normalizeH="0" baseline="0" dirty="0" smtClean="0">
              <a:ln>
                <a:noFill/>
              </a:ln>
              <a:solidFill>
                <a:srgbClr val="7030A0"/>
              </a:solidFill>
              <a:effectLst/>
              <a:latin typeface="Arial" pitchFamily="34" charset="0"/>
              <a:cs typeface="Arial" pitchFamily="34" charset="0"/>
            </a:endParaRPr>
          </a:p>
        </p:txBody>
      </p:sp>
      <p:sp>
        <p:nvSpPr>
          <p:cNvPr id="174" name="Rectangle 173"/>
          <p:cNvSpPr/>
          <p:nvPr/>
        </p:nvSpPr>
        <p:spPr>
          <a:xfrm>
            <a:off x="1950242" y="3577482"/>
            <a:ext cx="2366865" cy="3600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id-ID" spc="-40" dirty="0">
                <a:solidFill>
                  <a:srgbClr val="000000"/>
                </a:solidFill>
                <a:latin typeface="Franklin Gothic Medium Cond"/>
                <a:ea typeface="Times New Roman"/>
                <a:cs typeface="Franklin Gothic Medium Cond"/>
              </a:rPr>
              <a:t>Network </a:t>
            </a:r>
            <a:r>
              <a:rPr lang="id-ID" spc="-40" dirty="0" smtClean="0">
                <a:solidFill>
                  <a:srgbClr val="C00000"/>
                </a:solidFill>
                <a:latin typeface="Franklin Gothic Medium Cond"/>
                <a:ea typeface="Times New Roman"/>
                <a:cs typeface="Franklin Gothic Medium Cond"/>
              </a:rPr>
              <a:t>192.168.10</a:t>
            </a:r>
            <a:r>
              <a:rPr lang="id-ID" spc="-40" dirty="0" smtClean="0">
                <a:solidFill>
                  <a:srgbClr val="000000"/>
                </a:solidFill>
                <a:latin typeface="Franklin Gothic Medium Cond"/>
                <a:ea typeface="Times New Roman"/>
                <a:cs typeface="Franklin Gothic Medium Cond"/>
              </a:rPr>
              <a:t>.</a:t>
            </a:r>
            <a:r>
              <a:rPr lang="id-ID" spc="-40" dirty="0" smtClean="0">
                <a:solidFill>
                  <a:srgbClr val="00B050"/>
                </a:solidFill>
                <a:latin typeface="Franklin Gothic Medium Cond"/>
                <a:ea typeface="Times New Roman"/>
                <a:cs typeface="Franklin Gothic Medium Cond"/>
              </a:rPr>
              <a:t>0</a:t>
            </a:r>
            <a:r>
              <a:rPr lang="id-ID" spc="-40" dirty="0" smtClean="0">
                <a:solidFill>
                  <a:srgbClr val="000000"/>
                </a:solidFill>
                <a:latin typeface="Franklin Gothic Medium Cond"/>
                <a:ea typeface="Times New Roman"/>
                <a:cs typeface="Franklin Gothic Medium Cond"/>
              </a:rPr>
              <a:t>/27</a:t>
            </a:r>
            <a:endParaRPr lang="id-ID" dirty="0"/>
          </a:p>
        </p:txBody>
      </p:sp>
      <p:sp>
        <p:nvSpPr>
          <p:cNvPr id="175" name="Rectangle 174"/>
          <p:cNvSpPr/>
          <p:nvPr/>
        </p:nvSpPr>
        <p:spPr>
          <a:xfrm>
            <a:off x="1869908" y="4924165"/>
            <a:ext cx="3327359" cy="318549"/>
          </a:xfrm>
          <a:prstGeom prst="rect">
            <a:avLst/>
          </a:prstGeom>
        </p:spPr>
        <p:txBody>
          <a:bodyPr wrap="square" lIns="0" rIns="0">
            <a:spAutoFit/>
          </a:bodyPr>
          <a:lstStyle/>
          <a:p>
            <a:pPr marL="177800" marR="817880" indent="-177800">
              <a:lnSpc>
                <a:spcPct val="105000"/>
              </a:lnSpc>
              <a:spcBef>
                <a:spcPts val="40"/>
              </a:spcBef>
              <a:spcAft>
                <a:spcPts val="0"/>
              </a:spcAft>
            </a:pPr>
            <a:r>
              <a:rPr lang="id-ID" sz="1400" spc="-40" dirty="0" smtClean="0">
                <a:solidFill>
                  <a:srgbClr val="000000"/>
                </a:solidFill>
                <a:latin typeface="Franklin Gothic Medium Cond"/>
                <a:ea typeface="Times New Roman"/>
                <a:cs typeface="Franklin Gothic Medium Cond"/>
              </a:rPr>
              <a:t>	2</a:t>
            </a:r>
            <a:r>
              <a:rPr lang="id-ID" sz="1200" spc="5" dirty="0" smtClean="0">
                <a:solidFill>
                  <a:srgbClr val="000000"/>
                </a:solidFill>
                <a:latin typeface="Franklin Gothic Medium Cond"/>
                <a:ea typeface="Times New Roman"/>
                <a:cs typeface="Franklin Gothic Medium Cond"/>
              </a:rPr>
              <a:t>. Jumlah Subnet	</a:t>
            </a:r>
            <a:endParaRPr lang="id-ID" sz="1200" dirty="0">
              <a:latin typeface="Franklin Gothic Medium Cond" pitchFamily="34" charset="0"/>
              <a:ea typeface="Times New Roman"/>
              <a:cs typeface="Franklin Gothic Medium Cond"/>
            </a:endParaRPr>
          </a:p>
        </p:txBody>
      </p:sp>
      <p:sp>
        <p:nvSpPr>
          <p:cNvPr id="176" name="Rectangle 175"/>
          <p:cNvSpPr/>
          <p:nvPr/>
        </p:nvSpPr>
        <p:spPr>
          <a:xfrm>
            <a:off x="1869908" y="5239200"/>
            <a:ext cx="3227036" cy="318549"/>
          </a:xfrm>
          <a:prstGeom prst="rect">
            <a:avLst/>
          </a:prstGeom>
        </p:spPr>
        <p:txBody>
          <a:bodyPr wrap="square" lIns="0" rIns="0">
            <a:spAutoFit/>
          </a:bodyPr>
          <a:lstStyle/>
          <a:p>
            <a:pPr marL="177800" marR="817880" indent="-177800">
              <a:lnSpc>
                <a:spcPct val="105000"/>
              </a:lnSpc>
              <a:spcBef>
                <a:spcPts val="40"/>
              </a:spcBef>
            </a:pPr>
            <a:r>
              <a:rPr lang="id-ID" sz="1400" spc="-40" dirty="0" smtClean="0">
                <a:solidFill>
                  <a:srgbClr val="000000"/>
                </a:solidFill>
                <a:latin typeface="Franklin Gothic Medium Cond"/>
                <a:ea typeface="Times New Roman"/>
                <a:cs typeface="Franklin Gothic Medium Cond"/>
              </a:rPr>
              <a:t>	</a:t>
            </a:r>
            <a:r>
              <a:rPr lang="id-ID" sz="1200" spc="5" dirty="0">
                <a:solidFill>
                  <a:srgbClr val="000000"/>
                </a:solidFill>
                <a:latin typeface="Franklin Gothic Medium Cond"/>
                <a:ea typeface="Times New Roman"/>
                <a:cs typeface="Franklin Gothic Medium Cond"/>
              </a:rPr>
              <a:t>3</a:t>
            </a:r>
            <a:r>
              <a:rPr lang="id-ID" sz="1200" spc="5" dirty="0" smtClean="0">
                <a:solidFill>
                  <a:srgbClr val="000000"/>
                </a:solidFill>
                <a:latin typeface="Franklin Gothic Medium Cond"/>
                <a:ea typeface="Times New Roman"/>
                <a:cs typeface="Franklin Gothic Medium Cond"/>
              </a:rPr>
              <a:t>. Jumlah Host Per Subnet  	</a:t>
            </a:r>
            <a:endParaRPr lang="id-ID" sz="1200" dirty="0">
              <a:solidFill>
                <a:srgbClr val="00B050"/>
              </a:solidFill>
              <a:latin typeface="Franklin Gothic Medium Cond" pitchFamily="34" charset="0"/>
              <a:ea typeface="Times New Roman"/>
              <a:cs typeface="Franklin Gothic Medium Cond"/>
            </a:endParaRPr>
          </a:p>
        </p:txBody>
      </p:sp>
      <p:sp>
        <p:nvSpPr>
          <p:cNvPr id="177" name="Rectangle 176"/>
          <p:cNvSpPr/>
          <p:nvPr/>
        </p:nvSpPr>
        <p:spPr>
          <a:xfrm>
            <a:off x="1869909" y="5595726"/>
            <a:ext cx="3227036" cy="318549"/>
          </a:xfrm>
          <a:prstGeom prst="rect">
            <a:avLst/>
          </a:prstGeom>
        </p:spPr>
        <p:txBody>
          <a:bodyPr wrap="square" lIns="0">
            <a:spAutoFit/>
          </a:bodyPr>
          <a:lstStyle/>
          <a:p>
            <a:pPr marL="177800" marR="817880" indent="-177800">
              <a:lnSpc>
                <a:spcPct val="105000"/>
              </a:lnSpc>
              <a:spcBef>
                <a:spcPts val="40"/>
              </a:spcBef>
              <a:spcAft>
                <a:spcPts val="0"/>
              </a:spcAft>
            </a:pPr>
            <a:r>
              <a:rPr lang="id-ID" sz="1400" spc="-40" dirty="0">
                <a:solidFill>
                  <a:srgbClr val="000000"/>
                </a:solidFill>
                <a:latin typeface="Franklin Gothic Medium Cond"/>
                <a:ea typeface="Times New Roman"/>
                <a:cs typeface="Franklin Gothic Medium Cond"/>
              </a:rPr>
              <a:t>	</a:t>
            </a:r>
            <a:r>
              <a:rPr lang="id-ID" sz="1200" spc="5" dirty="0" smtClean="0">
                <a:solidFill>
                  <a:srgbClr val="000000"/>
                </a:solidFill>
                <a:latin typeface="Franklin Gothic Medium Cond"/>
                <a:ea typeface="Times New Roman"/>
                <a:cs typeface="Franklin Gothic Medium Cond"/>
              </a:rPr>
              <a:t>4. Network Address Per Subnet</a:t>
            </a:r>
            <a:endParaRPr lang="id-ID" sz="1200" dirty="0">
              <a:latin typeface="Franklin Gothic Medium Cond" pitchFamily="34" charset="0"/>
              <a:ea typeface="Times New Roman"/>
              <a:cs typeface="Franklin Gothic Medium Cond"/>
            </a:endParaRPr>
          </a:p>
        </p:txBody>
      </p:sp>
      <p:sp>
        <p:nvSpPr>
          <p:cNvPr id="178" name="Rectangle 177"/>
          <p:cNvSpPr/>
          <p:nvPr/>
        </p:nvSpPr>
        <p:spPr>
          <a:xfrm>
            <a:off x="1869909" y="5954575"/>
            <a:ext cx="3227036" cy="544765"/>
          </a:xfrm>
          <a:prstGeom prst="rect">
            <a:avLst/>
          </a:prstGeom>
        </p:spPr>
        <p:txBody>
          <a:bodyPr wrap="square" lIns="0">
            <a:spAutoFit/>
          </a:bodyPr>
          <a:lstStyle/>
          <a:p>
            <a:pPr marL="177800" marR="817880" indent="-177800">
              <a:lnSpc>
                <a:spcPct val="105000"/>
              </a:lnSpc>
              <a:spcBef>
                <a:spcPts val="40"/>
              </a:spcBef>
              <a:spcAft>
                <a:spcPts val="0"/>
              </a:spcAft>
            </a:pPr>
            <a:r>
              <a:rPr lang="id-ID" sz="1400" spc="-40" dirty="0">
                <a:solidFill>
                  <a:srgbClr val="000000"/>
                </a:solidFill>
                <a:latin typeface="Franklin Gothic Medium Cond"/>
                <a:ea typeface="Times New Roman"/>
                <a:cs typeface="Franklin Gothic Medium Cond"/>
              </a:rPr>
              <a:t>	</a:t>
            </a:r>
            <a:r>
              <a:rPr lang="id-ID" sz="1200" spc="5" dirty="0">
                <a:solidFill>
                  <a:srgbClr val="000000"/>
                </a:solidFill>
                <a:latin typeface="Franklin Gothic Medium Cond"/>
                <a:ea typeface="Times New Roman"/>
                <a:cs typeface="Franklin Gothic Medium Cond"/>
              </a:rPr>
              <a:t>5</a:t>
            </a:r>
            <a:r>
              <a:rPr lang="id-ID" sz="1200" spc="5" dirty="0" smtClean="0">
                <a:solidFill>
                  <a:srgbClr val="000000"/>
                </a:solidFill>
                <a:latin typeface="Franklin Gothic Medium Cond"/>
                <a:ea typeface="Times New Roman"/>
                <a:cs typeface="Franklin Gothic Medium Cond"/>
              </a:rPr>
              <a:t>. Valid Host Address Per Subnet</a:t>
            </a:r>
            <a:r>
              <a:rPr lang="id-ID" sz="1400" dirty="0">
                <a:latin typeface="Franklin Gothic Medium Cond" pitchFamily="34" charset="0"/>
                <a:ea typeface="Times New Roman"/>
                <a:cs typeface="Franklin Gothic Medium Cond"/>
              </a:rPr>
              <a:t>	</a:t>
            </a:r>
            <a:endParaRPr lang="id-ID" sz="1200" dirty="0">
              <a:latin typeface="Franklin Gothic Medium Cond" pitchFamily="34" charset="0"/>
              <a:ea typeface="Times New Roman"/>
              <a:cs typeface="Franklin Gothic Medium Cond"/>
            </a:endParaRPr>
          </a:p>
        </p:txBody>
      </p:sp>
      <p:sp>
        <p:nvSpPr>
          <p:cNvPr id="179" name="Rectangle 178"/>
          <p:cNvSpPr/>
          <p:nvPr/>
        </p:nvSpPr>
        <p:spPr>
          <a:xfrm>
            <a:off x="1869909" y="4564125"/>
            <a:ext cx="3227036" cy="318549"/>
          </a:xfrm>
          <a:prstGeom prst="rect">
            <a:avLst/>
          </a:prstGeom>
        </p:spPr>
        <p:txBody>
          <a:bodyPr wrap="square" lIns="0">
            <a:spAutoFit/>
          </a:bodyPr>
          <a:lstStyle/>
          <a:p>
            <a:pPr marL="177800" marR="817880" indent="-177800">
              <a:lnSpc>
                <a:spcPct val="105000"/>
              </a:lnSpc>
              <a:spcBef>
                <a:spcPts val="40"/>
              </a:spcBef>
              <a:spcAft>
                <a:spcPts val="0"/>
              </a:spcAft>
            </a:pPr>
            <a:r>
              <a:rPr lang="id-ID" sz="1400" spc="-40" dirty="0">
                <a:solidFill>
                  <a:srgbClr val="000000"/>
                </a:solidFill>
                <a:latin typeface="Franklin Gothic Medium Cond"/>
                <a:ea typeface="Times New Roman"/>
                <a:cs typeface="Franklin Gothic Medium Cond"/>
              </a:rPr>
              <a:t>	</a:t>
            </a:r>
            <a:r>
              <a:rPr lang="id-ID" sz="1200" spc="5" dirty="0">
                <a:solidFill>
                  <a:srgbClr val="000000"/>
                </a:solidFill>
                <a:latin typeface="Franklin Gothic Medium Cond"/>
                <a:ea typeface="Times New Roman"/>
                <a:cs typeface="Franklin Gothic Medium Cond"/>
              </a:rPr>
              <a:t>1</a:t>
            </a:r>
            <a:r>
              <a:rPr lang="id-ID" sz="1200" spc="5" dirty="0" smtClean="0">
                <a:solidFill>
                  <a:srgbClr val="000000"/>
                </a:solidFill>
                <a:latin typeface="Franklin Gothic Medium Cond"/>
                <a:ea typeface="Times New Roman"/>
                <a:cs typeface="Franklin Gothic Medium Cond"/>
              </a:rPr>
              <a:t>. Subnet Mask</a:t>
            </a:r>
            <a:r>
              <a:rPr lang="id-ID" sz="1400" dirty="0">
                <a:latin typeface="Franklin Gothic Medium Cond" pitchFamily="34" charset="0"/>
                <a:ea typeface="Times New Roman"/>
                <a:cs typeface="Franklin Gothic Medium Cond"/>
              </a:rPr>
              <a:t>	</a:t>
            </a:r>
            <a:endParaRPr lang="id-ID" sz="1200" dirty="0">
              <a:solidFill>
                <a:srgbClr val="FFC000"/>
              </a:solidFill>
              <a:latin typeface="Franklin Gothic Medium Cond" pitchFamily="34" charset="0"/>
              <a:ea typeface="Times New Roman"/>
              <a:cs typeface="Franklin Gothic Medium Cond"/>
            </a:endParaRPr>
          </a:p>
        </p:txBody>
      </p:sp>
    </p:spTree>
    <p:extLst>
      <p:ext uri="{BB962C8B-B14F-4D97-AF65-F5344CB8AC3E}">
        <p14:creationId xmlns:p14="http://schemas.microsoft.com/office/powerpoint/2010/main" val="244216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9"/>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7"/>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9"/>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63"/>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65"/>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6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6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8"/>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69"/>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70"/>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7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75"/>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76"/>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79"/>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80"/>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81"/>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82"/>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83"/>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84"/>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85"/>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6"/>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8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88"/>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89"/>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0"/>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91"/>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92"/>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2" presetClass="entr" presetSubtype="8" fill="hold" grpId="0" nodeType="clickEffect">
                                  <p:stCondLst>
                                    <p:cond delay="0"/>
                                  </p:stCondLst>
                                  <p:childTnLst>
                                    <p:set>
                                      <p:cBhvr>
                                        <p:cTn id="172" dur="1" fill="hold">
                                          <p:stCondLst>
                                            <p:cond delay="0"/>
                                          </p:stCondLst>
                                        </p:cTn>
                                        <p:tgtEl>
                                          <p:spTgt spid="147"/>
                                        </p:tgtEl>
                                        <p:attrNameLst>
                                          <p:attrName>style.visibility</p:attrName>
                                        </p:attrNameLst>
                                      </p:cBhvr>
                                      <p:to>
                                        <p:strVal val="visible"/>
                                      </p:to>
                                    </p:set>
                                    <p:anim calcmode="lin" valueType="num">
                                      <p:cBhvr additive="base">
                                        <p:cTn id="173" dur="500" fill="hold"/>
                                        <p:tgtEl>
                                          <p:spTgt spid="147"/>
                                        </p:tgtEl>
                                        <p:attrNameLst>
                                          <p:attrName>ppt_x</p:attrName>
                                        </p:attrNameLst>
                                      </p:cBhvr>
                                      <p:tavLst>
                                        <p:tav tm="0">
                                          <p:val>
                                            <p:strVal val="0-#ppt_w/2"/>
                                          </p:val>
                                        </p:tav>
                                        <p:tav tm="100000">
                                          <p:val>
                                            <p:strVal val="#ppt_x"/>
                                          </p:val>
                                        </p:tav>
                                      </p:tavLst>
                                    </p:anim>
                                    <p:anim calcmode="lin" valueType="num">
                                      <p:cBhvr additive="base">
                                        <p:cTn id="174" dur="500" fill="hold"/>
                                        <p:tgtEl>
                                          <p:spTgt spid="147"/>
                                        </p:tgtEl>
                                        <p:attrNameLst>
                                          <p:attrName>ppt_y</p:attrName>
                                        </p:attrNameLst>
                                      </p:cBhvr>
                                      <p:tavLst>
                                        <p:tav tm="0">
                                          <p:val>
                                            <p:strVal val="#ppt_y"/>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8" fill="hold" grpId="0" nodeType="clickEffect">
                                  <p:stCondLst>
                                    <p:cond delay="0"/>
                                  </p:stCondLst>
                                  <p:childTnLst>
                                    <p:set>
                                      <p:cBhvr>
                                        <p:cTn id="178" dur="1" fill="hold">
                                          <p:stCondLst>
                                            <p:cond delay="0"/>
                                          </p:stCondLst>
                                        </p:cTn>
                                        <p:tgtEl>
                                          <p:spTgt spid="148"/>
                                        </p:tgtEl>
                                        <p:attrNameLst>
                                          <p:attrName>style.visibility</p:attrName>
                                        </p:attrNameLst>
                                      </p:cBhvr>
                                      <p:to>
                                        <p:strVal val="visible"/>
                                      </p:to>
                                    </p:set>
                                    <p:anim calcmode="lin" valueType="num">
                                      <p:cBhvr additive="base">
                                        <p:cTn id="179" dur="500" fill="hold"/>
                                        <p:tgtEl>
                                          <p:spTgt spid="148"/>
                                        </p:tgtEl>
                                        <p:attrNameLst>
                                          <p:attrName>ppt_x</p:attrName>
                                        </p:attrNameLst>
                                      </p:cBhvr>
                                      <p:tavLst>
                                        <p:tav tm="0">
                                          <p:val>
                                            <p:strVal val="0-#ppt_w/2"/>
                                          </p:val>
                                        </p:tav>
                                        <p:tav tm="100000">
                                          <p:val>
                                            <p:strVal val="#ppt_x"/>
                                          </p:val>
                                        </p:tav>
                                      </p:tavLst>
                                    </p:anim>
                                    <p:anim calcmode="lin" valueType="num">
                                      <p:cBhvr additive="base">
                                        <p:cTn id="180" dur="500" fill="hold"/>
                                        <p:tgtEl>
                                          <p:spTgt spid="148"/>
                                        </p:tgtEl>
                                        <p:attrNameLst>
                                          <p:attrName>ppt_y</p:attrName>
                                        </p:attrNameLst>
                                      </p:cBhvr>
                                      <p:tavLst>
                                        <p:tav tm="0">
                                          <p:val>
                                            <p:strVal val="#ppt_y"/>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8" fill="hold" grpId="0" nodeType="clickEffect">
                                  <p:stCondLst>
                                    <p:cond delay="0"/>
                                  </p:stCondLst>
                                  <p:childTnLst>
                                    <p:set>
                                      <p:cBhvr>
                                        <p:cTn id="184" dur="1" fill="hold">
                                          <p:stCondLst>
                                            <p:cond delay="0"/>
                                          </p:stCondLst>
                                        </p:cTn>
                                        <p:tgtEl>
                                          <p:spTgt spid="149"/>
                                        </p:tgtEl>
                                        <p:attrNameLst>
                                          <p:attrName>style.visibility</p:attrName>
                                        </p:attrNameLst>
                                      </p:cBhvr>
                                      <p:to>
                                        <p:strVal val="visible"/>
                                      </p:to>
                                    </p:set>
                                    <p:anim calcmode="lin" valueType="num">
                                      <p:cBhvr additive="base">
                                        <p:cTn id="185" dur="500" fill="hold"/>
                                        <p:tgtEl>
                                          <p:spTgt spid="149"/>
                                        </p:tgtEl>
                                        <p:attrNameLst>
                                          <p:attrName>ppt_x</p:attrName>
                                        </p:attrNameLst>
                                      </p:cBhvr>
                                      <p:tavLst>
                                        <p:tav tm="0">
                                          <p:val>
                                            <p:strVal val="0-#ppt_w/2"/>
                                          </p:val>
                                        </p:tav>
                                        <p:tav tm="100000">
                                          <p:val>
                                            <p:strVal val="#ppt_x"/>
                                          </p:val>
                                        </p:tav>
                                      </p:tavLst>
                                    </p:anim>
                                    <p:anim calcmode="lin" valueType="num">
                                      <p:cBhvr additive="base">
                                        <p:cTn id="186" dur="5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8" fill="hold" grpId="0" nodeType="clickEffect">
                                  <p:stCondLst>
                                    <p:cond delay="0"/>
                                  </p:stCondLst>
                                  <p:childTnLst>
                                    <p:set>
                                      <p:cBhvr>
                                        <p:cTn id="190" dur="1" fill="hold">
                                          <p:stCondLst>
                                            <p:cond delay="0"/>
                                          </p:stCondLst>
                                        </p:cTn>
                                        <p:tgtEl>
                                          <p:spTgt spid="150"/>
                                        </p:tgtEl>
                                        <p:attrNameLst>
                                          <p:attrName>style.visibility</p:attrName>
                                        </p:attrNameLst>
                                      </p:cBhvr>
                                      <p:to>
                                        <p:strVal val="visible"/>
                                      </p:to>
                                    </p:set>
                                    <p:anim calcmode="lin" valueType="num">
                                      <p:cBhvr additive="base">
                                        <p:cTn id="191" dur="500" fill="hold"/>
                                        <p:tgtEl>
                                          <p:spTgt spid="150"/>
                                        </p:tgtEl>
                                        <p:attrNameLst>
                                          <p:attrName>ppt_x</p:attrName>
                                        </p:attrNameLst>
                                      </p:cBhvr>
                                      <p:tavLst>
                                        <p:tav tm="0">
                                          <p:val>
                                            <p:strVal val="0-#ppt_w/2"/>
                                          </p:val>
                                        </p:tav>
                                        <p:tav tm="100000">
                                          <p:val>
                                            <p:strVal val="#ppt_x"/>
                                          </p:val>
                                        </p:tav>
                                      </p:tavLst>
                                    </p:anim>
                                    <p:anim calcmode="lin" valueType="num">
                                      <p:cBhvr additive="base">
                                        <p:cTn id="192" dur="500" fill="hold"/>
                                        <p:tgtEl>
                                          <p:spTgt spid="150"/>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8" fill="hold" grpId="0" nodeType="clickEffect">
                                  <p:stCondLst>
                                    <p:cond delay="0"/>
                                  </p:stCondLst>
                                  <p:childTnLst>
                                    <p:set>
                                      <p:cBhvr>
                                        <p:cTn id="196" dur="1" fill="hold">
                                          <p:stCondLst>
                                            <p:cond delay="0"/>
                                          </p:stCondLst>
                                        </p:cTn>
                                        <p:tgtEl>
                                          <p:spTgt spid="151"/>
                                        </p:tgtEl>
                                        <p:attrNameLst>
                                          <p:attrName>style.visibility</p:attrName>
                                        </p:attrNameLst>
                                      </p:cBhvr>
                                      <p:to>
                                        <p:strVal val="visible"/>
                                      </p:to>
                                    </p:set>
                                    <p:anim calcmode="lin" valueType="num">
                                      <p:cBhvr additive="base">
                                        <p:cTn id="197" dur="500" fill="hold"/>
                                        <p:tgtEl>
                                          <p:spTgt spid="151"/>
                                        </p:tgtEl>
                                        <p:attrNameLst>
                                          <p:attrName>ppt_x</p:attrName>
                                        </p:attrNameLst>
                                      </p:cBhvr>
                                      <p:tavLst>
                                        <p:tav tm="0">
                                          <p:val>
                                            <p:strVal val="0-#ppt_w/2"/>
                                          </p:val>
                                        </p:tav>
                                        <p:tav tm="100000">
                                          <p:val>
                                            <p:strVal val="#ppt_x"/>
                                          </p:val>
                                        </p:tav>
                                      </p:tavLst>
                                    </p:anim>
                                    <p:anim calcmode="lin" valueType="num">
                                      <p:cBhvr additive="base">
                                        <p:cTn id="198" dur="500" fill="hold"/>
                                        <p:tgtEl>
                                          <p:spTgt spid="151"/>
                                        </p:tgtEl>
                                        <p:attrNameLst>
                                          <p:attrName>ppt_y</p:attrName>
                                        </p:attrNameLst>
                                      </p:cBhvr>
                                      <p:tavLst>
                                        <p:tav tm="0">
                                          <p:val>
                                            <p:strVal val="#ppt_y"/>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8" fill="hold" grpId="0" nodeType="clickEffect">
                                  <p:stCondLst>
                                    <p:cond delay="0"/>
                                  </p:stCondLst>
                                  <p:childTnLst>
                                    <p:set>
                                      <p:cBhvr>
                                        <p:cTn id="202" dur="1" fill="hold">
                                          <p:stCondLst>
                                            <p:cond delay="0"/>
                                          </p:stCondLst>
                                        </p:cTn>
                                        <p:tgtEl>
                                          <p:spTgt spid="152"/>
                                        </p:tgtEl>
                                        <p:attrNameLst>
                                          <p:attrName>style.visibility</p:attrName>
                                        </p:attrNameLst>
                                      </p:cBhvr>
                                      <p:to>
                                        <p:strVal val="visible"/>
                                      </p:to>
                                    </p:set>
                                    <p:anim calcmode="lin" valueType="num">
                                      <p:cBhvr additive="base">
                                        <p:cTn id="203" dur="500" fill="hold"/>
                                        <p:tgtEl>
                                          <p:spTgt spid="152"/>
                                        </p:tgtEl>
                                        <p:attrNameLst>
                                          <p:attrName>ppt_x</p:attrName>
                                        </p:attrNameLst>
                                      </p:cBhvr>
                                      <p:tavLst>
                                        <p:tav tm="0">
                                          <p:val>
                                            <p:strVal val="0-#ppt_w/2"/>
                                          </p:val>
                                        </p:tav>
                                        <p:tav tm="100000">
                                          <p:val>
                                            <p:strVal val="#ppt_x"/>
                                          </p:val>
                                        </p:tav>
                                      </p:tavLst>
                                    </p:anim>
                                    <p:anim calcmode="lin" valueType="num">
                                      <p:cBhvr additive="base">
                                        <p:cTn id="204" dur="5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8" fill="hold" grpId="0" nodeType="clickEffect">
                                  <p:stCondLst>
                                    <p:cond delay="0"/>
                                  </p:stCondLst>
                                  <p:childTnLst>
                                    <p:set>
                                      <p:cBhvr>
                                        <p:cTn id="208" dur="1" fill="hold">
                                          <p:stCondLst>
                                            <p:cond delay="0"/>
                                          </p:stCondLst>
                                        </p:cTn>
                                        <p:tgtEl>
                                          <p:spTgt spid="153"/>
                                        </p:tgtEl>
                                        <p:attrNameLst>
                                          <p:attrName>style.visibility</p:attrName>
                                        </p:attrNameLst>
                                      </p:cBhvr>
                                      <p:to>
                                        <p:strVal val="visible"/>
                                      </p:to>
                                    </p:set>
                                    <p:anim calcmode="lin" valueType="num">
                                      <p:cBhvr additive="base">
                                        <p:cTn id="209" dur="500" fill="hold"/>
                                        <p:tgtEl>
                                          <p:spTgt spid="153"/>
                                        </p:tgtEl>
                                        <p:attrNameLst>
                                          <p:attrName>ppt_x</p:attrName>
                                        </p:attrNameLst>
                                      </p:cBhvr>
                                      <p:tavLst>
                                        <p:tav tm="0">
                                          <p:val>
                                            <p:strVal val="0-#ppt_w/2"/>
                                          </p:val>
                                        </p:tav>
                                        <p:tav tm="100000">
                                          <p:val>
                                            <p:strVal val="#ppt_x"/>
                                          </p:val>
                                        </p:tav>
                                      </p:tavLst>
                                    </p:anim>
                                    <p:anim calcmode="lin" valueType="num">
                                      <p:cBhvr additive="base">
                                        <p:cTn id="210" dur="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8" fill="hold" grpId="0" nodeType="clickEffect">
                                  <p:stCondLst>
                                    <p:cond delay="0"/>
                                  </p:stCondLst>
                                  <p:childTnLst>
                                    <p:set>
                                      <p:cBhvr>
                                        <p:cTn id="214" dur="1" fill="hold">
                                          <p:stCondLst>
                                            <p:cond delay="0"/>
                                          </p:stCondLst>
                                        </p:cTn>
                                        <p:tgtEl>
                                          <p:spTgt spid="154"/>
                                        </p:tgtEl>
                                        <p:attrNameLst>
                                          <p:attrName>style.visibility</p:attrName>
                                        </p:attrNameLst>
                                      </p:cBhvr>
                                      <p:to>
                                        <p:strVal val="visible"/>
                                      </p:to>
                                    </p:set>
                                    <p:anim calcmode="lin" valueType="num">
                                      <p:cBhvr additive="base">
                                        <p:cTn id="215" dur="500" fill="hold"/>
                                        <p:tgtEl>
                                          <p:spTgt spid="154"/>
                                        </p:tgtEl>
                                        <p:attrNameLst>
                                          <p:attrName>ppt_x</p:attrName>
                                        </p:attrNameLst>
                                      </p:cBhvr>
                                      <p:tavLst>
                                        <p:tav tm="0">
                                          <p:val>
                                            <p:strVal val="0-#ppt_w/2"/>
                                          </p:val>
                                        </p:tav>
                                        <p:tav tm="100000">
                                          <p:val>
                                            <p:strVal val="#ppt_x"/>
                                          </p:val>
                                        </p:tav>
                                      </p:tavLst>
                                    </p:anim>
                                    <p:anim calcmode="lin" valueType="num">
                                      <p:cBhvr additive="base">
                                        <p:cTn id="216" dur="5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8" fill="hold" grpId="0" nodeType="clickEffect">
                                  <p:stCondLst>
                                    <p:cond delay="0"/>
                                  </p:stCondLst>
                                  <p:childTnLst>
                                    <p:set>
                                      <p:cBhvr>
                                        <p:cTn id="220" dur="1" fill="hold">
                                          <p:stCondLst>
                                            <p:cond delay="0"/>
                                          </p:stCondLst>
                                        </p:cTn>
                                        <p:tgtEl>
                                          <p:spTgt spid="155"/>
                                        </p:tgtEl>
                                        <p:attrNameLst>
                                          <p:attrName>style.visibility</p:attrName>
                                        </p:attrNameLst>
                                      </p:cBhvr>
                                      <p:to>
                                        <p:strVal val="visible"/>
                                      </p:to>
                                    </p:set>
                                    <p:anim calcmode="lin" valueType="num">
                                      <p:cBhvr additive="base">
                                        <p:cTn id="221" dur="500" fill="hold"/>
                                        <p:tgtEl>
                                          <p:spTgt spid="155"/>
                                        </p:tgtEl>
                                        <p:attrNameLst>
                                          <p:attrName>ppt_x</p:attrName>
                                        </p:attrNameLst>
                                      </p:cBhvr>
                                      <p:tavLst>
                                        <p:tav tm="0">
                                          <p:val>
                                            <p:strVal val="0-#ppt_w/2"/>
                                          </p:val>
                                        </p:tav>
                                        <p:tav tm="100000">
                                          <p:val>
                                            <p:strVal val="#ppt_x"/>
                                          </p:val>
                                        </p:tav>
                                      </p:tavLst>
                                    </p:anim>
                                    <p:anim calcmode="lin" valueType="num">
                                      <p:cBhvr additive="base">
                                        <p:cTn id="222" dur="5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8" fill="hold" grpId="0" nodeType="clickEffect">
                                  <p:stCondLst>
                                    <p:cond delay="0"/>
                                  </p:stCondLst>
                                  <p:childTnLst>
                                    <p:set>
                                      <p:cBhvr>
                                        <p:cTn id="226" dur="1" fill="hold">
                                          <p:stCondLst>
                                            <p:cond delay="0"/>
                                          </p:stCondLst>
                                        </p:cTn>
                                        <p:tgtEl>
                                          <p:spTgt spid="158"/>
                                        </p:tgtEl>
                                        <p:attrNameLst>
                                          <p:attrName>style.visibility</p:attrName>
                                        </p:attrNameLst>
                                      </p:cBhvr>
                                      <p:to>
                                        <p:strVal val="visible"/>
                                      </p:to>
                                    </p:set>
                                    <p:anim calcmode="lin" valueType="num">
                                      <p:cBhvr additive="base">
                                        <p:cTn id="227" dur="500" fill="hold"/>
                                        <p:tgtEl>
                                          <p:spTgt spid="158"/>
                                        </p:tgtEl>
                                        <p:attrNameLst>
                                          <p:attrName>ppt_x</p:attrName>
                                        </p:attrNameLst>
                                      </p:cBhvr>
                                      <p:tavLst>
                                        <p:tav tm="0">
                                          <p:val>
                                            <p:strVal val="0-#ppt_w/2"/>
                                          </p:val>
                                        </p:tav>
                                        <p:tav tm="100000">
                                          <p:val>
                                            <p:strVal val="#ppt_x"/>
                                          </p:val>
                                        </p:tav>
                                      </p:tavLst>
                                    </p:anim>
                                    <p:anim calcmode="lin" valueType="num">
                                      <p:cBhvr additive="base">
                                        <p:cTn id="228"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8" fill="hold" grpId="0" nodeType="clickEffect">
                                  <p:stCondLst>
                                    <p:cond delay="0"/>
                                  </p:stCondLst>
                                  <p:childTnLst>
                                    <p:set>
                                      <p:cBhvr>
                                        <p:cTn id="232" dur="1" fill="hold">
                                          <p:stCondLst>
                                            <p:cond delay="0"/>
                                          </p:stCondLst>
                                        </p:cTn>
                                        <p:tgtEl>
                                          <p:spTgt spid="159"/>
                                        </p:tgtEl>
                                        <p:attrNameLst>
                                          <p:attrName>style.visibility</p:attrName>
                                        </p:attrNameLst>
                                      </p:cBhvr>
                                      <p:to>
                                        <p:strVal val="visible"/>
                                      </p:to>
                                    </p:set>
                                    <p:anim calcmode="lin" valueType="num">
                                      <p:cBhvr additive="base">
                                        <p:cTn id="233" dur="500" fill="hold"/>
                                        <p:tgtEl>
                                          <p:spTgt spid="159"/>
                                        </p:tgtEl>
                                        <p:attrNameLst>
                                          <p:attrName>ppt_x</p:attrName>
                                        </p:attrNameLst>
                                      </p:cBhvr>
                                      <p:tavLst>
                                        <p:tav tm="0">
                                          <p:val>
                                            <p:strVal val="0-#ppt_w/2"/>
                                          </p:val>
                                        </p:tav>
                                        <p:tav tm="100000">
                                          <p:val>
                                            <p:strVal val="#ppt_x"/>
                                          </p:val>
                                        </p:tav>
                                      </p:tavLst>
                                    </p:anim>
                                    <p:anim calcmode="lin" valueType="num">
                                      <p:cBhvr additive="base">
                                        <p:cTn id="234" dur="500" fill="hold"/>
                                        <p:tgtEl>
                                          <p:spTgt spid="159"/>
                                        </p:tgtEl>
                                        <p:attrNameLst>
                                          <p:attrName>ppt_y</p:attrName>
                                        </p:attrNameLst>
                                      </p:cBhvr>
                                      <p:tavLst>
                                        <p:tav tm="0">
                                          <p:val>
                                            <p:strVal val="#ppt_y"/>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8" fill="hold" grpId="0" nodeType="clickEffect">
                                  <p:stCondLst>
                                    <p:cond delay="0"/>
                                  </p:stCondLst>
                                  <p:childTnLst>
                                    <p:set>
                                      <p:cBhvr>
                                        <p:cTn id="238" dur="1" fill="hold">
                                          <p:stCondLst>
                                            <p:cond delay="0"/>
                                          </p:stCondLst>
                                        </p:cTn>
                                        <p:tgtEl>
                                          <p:spTgt spid="160"/>
                                        </p:tgtEl>
                                        <p:attrNameLst>
                                          <p:attrName>style.visibility</p:attrName>
                                        </p:attrNameLst>
                                      </p:cBhvr>
                                      <p:to>
                                        <p:strVal val="visible"/>
                                      </p:to>
                                    </p:set>
                                    <p:anim calcmode="lin" valueType="num">
                                      <p:cBhvr additive="base">
                                        <p:cTn id="239" dur="500" fill="hold"/>
                                        <p:tgtEl>
                                          <p:spTgt spid="160"/>
                                        </p:tgtEl>
                                        <p:attrNameLst>
                                          <p:attrName>ppt_x</p:attrName>
                                        </p:attrNameLst>
                                      </p:cBhvr>
                                      <p:tavLst>
                                        <p:tav tm="0">
                                          <p:val>
                                            <p:strVal val="0-#ppt_w/2"/>
                                          </p:val>
                                        </p:tav>
                                        <p:tav tm="100000">
                                          <p:val>
                                            <p:strVal val="#ppt_x"/>
                                          </p:val>
                                        </p:tav>
                                      </p:tavLst>
                                    </p:anim>
                                    <p:anim calcmode="lin" valueType="num">
                                      <p:cBhvr additive="base">
                                        <p:cTn id="240" dur="500" fill="hold"/>
                                        <p:tgtEl>
                                          <p:spTgt spid="160"/>
                                        </p:tgtEl>
                                        <p:attrNameLst>
                                          <p:attrName>ppt_y</p:attrName>
                                        </p:attrNameLst>
                                      </p:cBhvr>
                                      <p:tavLst>
                                        <p:tav tm="0">
                                          <p:val>
                                            <p:strVal val="#ppt_y"/>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8" fill="hold" grpId="0" nodeType="clickEffect">
                                  <p:stCondLst>
                                    <p:cond delay="0"/>
                                  </p:stCondLst>
                                  <p:childTnLst>
                                    <p:set>
                                      <p:cBhvr>
                                        <p:cTn id="244" dur="1" fill="hold">
                                          <p:stCondLst>
                                            <p:cond delay="0"/>
                                          </p:stCondLst>
                                        </p:cTn>
                                        <p:tgtEl>
                                          <p:spTgt spid="161"/>
                                        </p:tgtEl>
                                        <p:attrNameLst>
                                          <p:attrName>style.visibility</p:attrName>
                                        </p:attrNameLst>
                                      </p:cBhvr>
                                      <p:to>
                                        <p:strVal val="visible"/>
                                      </p:to>
                                    </p:set>
                                    <p:anim calcmode="lin" valueType="num">
                                      <p:cBhvr additive="base">
                                        <p:cTn id="245" dur="500" fill="hold"/>
                                        <p:tgtEl>
                                          <p:spTgt spid="161"/>
                                        </p:tgtEl>
                                        <p:attrNameLst>
                                          <p:attrName>ppt_x</p:attrName>
                                        </p:attrNameLst>
                                      </p:cBhvr>
                                      <p:tavLst>
                                        <p:tav tm="0">
                                          <p:val>
                                            <p:strVal val="0-#ppt_w/2"/>
                                          </p:val>
                                        </p:tav>
                                        <p:tav tm="100000">
                                          <p:val>
                                            <p:strVal val="#ppt_x"/>
                                          </p:val>
                                        </p:tav>
                                      </p:tavLst>
                                    </p:anim>
                                    <p:anim calcmode="lin" valueType="num">
                                      <p:cBhvr additive="base">
                                        <p:cTn id="246" dur="500" fill="hold"/>
                                        <p:tgtEl>
                                          <p:spTgt spid="161"/>
                                        </p:tgtEl>
                                        <p:attrNameLst>
                                          <p:attrName>ppt_y</p:attrName>
                                        </p:attrNameLst>
                                      </p:cBhvr>
                                      <p:tavLst>
                                        <p:tav tm="0">
                                          <p:val>
                                            <p:strVal val="#ppt_y"/>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8" fill="hold" grpId="0" nodeType="clickEffect">
                                  <p:stCondLst>
                                    <p:cond delay="0"/>
                                  </p:stCondLst>
                                  <p:childTnLst>
                                    <p:set>
                                      <p:cBhvr>
                                        <p:cTn id="250" dur="1" fill="hold">
                                          <p:stCondLst>
                                            <p:cond delay="0"/>
                                          </p:stCondLst>
                                        </p:cTn>
                                        <p:tgtEl>
                                          <p:spTgt spid="162"/>
                                        </p:tgtEl>
                                        <p:attrNameLst>
                                          <p:attrName>style.visibility</p:attrName>
                                        </p:attrNameLst>
                                      </p:cBhvr>
                                      <p:to>
                                        <p:strVal val="visible"/>
                                      </p:to>
                                    </p:set>
                                    <p:anim calcmode="lin" valueType="num">
                                      <p:cBhvr additive="base">
                                        <p:cTn id="251" dur="500" fill="hold"/>
                                        <p:tgtEl>
                                          <p:spTgt spid="162"/>
                                        </p:tgtEl>
                                        <p:attrNameLst>
                                          <p:attrName>ppt_x</p:attrName>
                                        </p:attrNameLst>
                                      </p:cBhvr>
                                      <p:tavLst>
                                        <p:tav tm="0">
                                          <p:val>
                                            <p:strVal val="0-#ppt_w/2"/>
                                          </p:val>
                                        </p:tav>
                                        <p:tav tm="100000">
                                          <p:val>
                                            <p:strVal val="#ppt_x"/>
                                          </p:val>
                                        </p:tav>
                                      </p:tavLst>
                                    </p:anim>
                                    <p:anim calcmode="lin" valueType="num">
                                      <p:cBhvr additive="base">
                                        <p:cTn id="252" dur="500" fill="hold"/>
                                        <p:tgtEl>
                                          <p:spTgt spid="162"/>
                                        </p:tgtEl>
                                        <p:attrNameLst>
                                          <p:attrName>ppt_y</p:attrName>
                                        </p:attrNameLst>
                                      </p:cBhvr>
                                      <p:tavLst>
                                        <p:tav tm="0">
                                          <p:val>
                                            <p:strVal val="#ppt_y"/>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8" fill="hold" grpId="0" nodeType="clickEffect">
                                  <p:stCondLst>
                                    <p:cond delay="0"/>
                                  </p:stCondLst>
                                  <p:childTnLst>
                                    <p:set>
                                      <p:cBhvr>
                                        <p:cTn id="256" dur="1" fill="hold">
                                          <p:stCondLst>
                                            <p:cond delay="0"/>
                                          </p:stCondLst>
                                        </p:cTn>
                                        <p:tgtEl>
                                          <p:spTgt spid="164"/>
                                        </p:tgtEl>
                                        <p:attrNameLst>
                                          <p:attrName>style.visibility</p:attrName>
                                        </p:attrNameLst>
                                      </p:cBhvr>
                                      <p:to>
                                        <p:strVal val="visible"/>
                                      </p:to>
                                    </p:set>
                                    <p:anim calcmode="lin" valueType="num">
                                      <p:cBhvr additive="base">
                                        <p:cTn id="257" dur="500" fill="hold"/>
                                        <p:tgtEl>
                                          <p:spTgt spid="164"/>
                                        </p:tgtEl>
                                        <p:attrNameLst>
                                          <p:attrName>ppt_x</p:attrName>
                                        </p:attrNameLst>
                                      </p:cBhvr>
                                      <p:tavLst>
                                        <p:tav tm="0">
                                          <p:val>
                                            <p:strVal val="0-#ppt_w/2"/>
                                          </p:val>
                                        </p:tav>
                                        <p:tav tm="100000">
                                          <p:val>
                                            <p:strVal val="#ppt_x"/>
                                          </p:val>
                                        </p:tav>
                                      </p:tavLst>
                                    </p:anim>
                                    <p:anim calcmode="lin" valueType="num">
                                      <p:cBhvr additive="base">
                                        <p:cTn id="258" dur="5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8" fill="hold" grpId="0" nodeType="clickEffect">
                                  <p:stCondLst>
                                    <p:cond delay="0"/>
                                  </p:stCondLst>
                                  <p:childTnLst>
                                    <p:set>
                                      <p:cBhvr>
                                        <p:cTn id="262" dur="1" fill="hold">
                                          <p:stCondLst>
                                            <p:cond delay="0"/>
                                          </p:stCondLst>
                                        </p:cTn>
                                        <p:tgtEl>
                                          <p:spTgt spid="165"/>
                                        </p:tgtEl>
                                        <p:attrNameLst>
                                          <p:attrName>style.visibility</p:attrName>
                                        </p:attrNameLst>
                                      </p:cBhvr>
                                      <p:to>
                                        <p:strVal val="visible"/>
                                      </p:to>
                                    </p:set>
                                    <p:anim calcmode="lin" valueType="num">
                                      <p:cBhvr additive="base">
                                        <p:cTn id="263" dur="500" fill="hold"/>
                                        <p:tgtEl>
                                          <p:spTgt spid="165"/>
                                        </p:tgtEl>
                                        <p:attrNameLst>
                                          <p:attrName>ppt_x</p:attrName>
                                        </p:attrNameLst>
                                      </p:cBhvr>
                                      <p:tavLst>
                                        <p:tav tm="0">
                                          <p:val>
                                            <p:strVal val="0-#ppt_w/2"/>
                                          </p:val>
                                        </p:tav>
                                        <p:tav tm="100000">
                                          <p:val>
                                            <p:strVal val="#ppt_x"/>
                                          </p:val>
                                        </p:tav>
                                      </p:tavLst>
                                    </p:anim>
                                    <p:anim calcmode="lin" valueType="num">
                                      <p:cBhvr additive="base">
                                        <p:cTn id="264" dur="500" fill="hold"/>
                                        <p:tgtEl>
                                          <p:spTgt spid="165"/>
                                        </p:tgtEl>
                                        <p:attrNameLst>
                                          <p:attrName>ppt_y</p:attrName>
                                        </p:attrNameLst>
                                      </p:cBhvr>
                                      <p:tavLst>
                                        <p:tav tm="0">
                                          <p:val>
                                            <p:strVal val="#ppt_y"/>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8" fill="hold" grpId="0" nodeType="clickEffect">
                                  <p:stCondLst>
                                    <p:cond delay="0"/>
                                  </p:stCondLst>
                                  <p:childTnLst>
                                    <p:set>
                                      <p:cBhvr>
                                        <p:cTn id="268" dur="1" fill="hold">
                                          <p:stCondLst>
                                            <p:cond delay="0"/>
                                          </p:stCondLst>
                                        </p:cTn>
                                        <p:tgtEl>
                                          <p:spTgt spid="166"/>
                                        </p:tgtEl>
                                        <p:attrNameLst>
                                          <p:attrName>style.visibility</p:attrName>
                                        </p:attrNameLst>
                                      </p:cBhvr>
                                      <p:to>
                                        <p:strVal val="visible"/>
                                      </p:to>
                                    </p:set>
                                    <p:anim calcmode="lin" valueType="num">
                                      <p:cBhvr additive="base">
                                        <p:cTn id="269" dur="500" fill="hold"/>
                                        <p:tgtEl>
                                          <p:spTgt spid="166"/>
                                        </p:tgtEl>
                                        <p:attrNameLst>
                                          <p:attrName>ppt_x</p:attrName>
                                        </p:attrNameLst>
                                      </p:cBhvr>
                                      <p:tavLst>
                                        <p:tav tm="0">
                                          <p:val>
                                            <p:strVal val="0-#ppt_w/2"/>
                                          </p:val>
                                        </p:tav>
                                        <p:tav tm="100000">
                                          <p:val>
                                            <p:strVal val="#ppt_x"/>
                                          </p:val>
                                        </p:tav>
                                      </p:tavLst>
                                    </p:anim>
                                    <p:anim calcmode="lin" valueType="num">
                                      <p:cBhvr additive="base">
                                        <p:cTn id="270" dur="500" fill="hold"/>
                                        <p:tgtEl>
                                          <p:spTgt spid="166"/>
                                        </p:tgtEl>
                                        <p:attrNameLst>
                                          <p:attrName>ppt_y</p:attrName>
                                        </p:attrNameLst>
                                      </p:cBhvr>
                                      <p:tavLst>
                                        <p:tav tm="0">
                                          <p:val>
                                            <p:strVal val="#ppt_y"/>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8" fill="hold" grpId="0" nodeType="clickEffect">
                                  <p:stCondLst>
                                    <p:cond delay="0"/>
                                  </p:stCondLst>
                                  <p:childTnLst>
                                    <p:set>
                                      <p:cBhvr>
                                        <p:cTn id="274" dur="1" fill="hold">
                                          <p:stCondLst>
                                            <p:cond delay="0"/>
                                          </p:stCondLst>
                                        </p:cTn>
                                        <p:tgtEl>
                                          <p:spTgt spid="167"/>
                                        </p:tgtEl>
                                        <p:attrNameLst>
                                          <p:attrName>style.visibility</p:attrName>
                                        </p:attrNameLst>
                                      </p:cBhvr>
                                      <p:to>
                                        <p:strVal val="visible"/>
                                      </p:to>
                                    </p:set>
                                    <p:anim calcmode="lin" valueType="num">
                                      <p:cBhvr additive="base">
                                        <p:cTn id="275" dur="500" fill="hold"/>
                                        <p:tgtEl>
                                          <p:spTgt spid="167"/>
                                        </p:tgtEl>
                                        <p:attrNameLst>
                                          <p:attrName>ppt_x</p:attrName>
                                        </p:attrNameLst>
                                      </p:cBhvr>
                                      <p:tavLst>
                                        <p:tav tm="0">
                                          <p:val>
                                            <p:strVal val="0-#ppt_w/2"/>
                                          </p:val>
                                        </p:tav>
                                        <p:tav tm="100000">
                                          <p:val>
                                            <p:strVal val="#ppt_x"/>
                                          </p:val>
                                        </p:tav>
                                      </p:tavLst>
                                    </p:anim>
                                    <p:anim calcmode="lin" valueType="num">
                                      <p:cBhvr additive="base">
                                        <p:cTn id="276" dur="500" fill="hold"/>
                                        <p:tgtEl>
                                          <p:spTgt spid="167"/>
                                        </p:tgtEl>
                                        <p:attrNameLst>
                                          <p:attrName>ppt_y</p:attrName>
                                        </p:attrNameLst>
                                      </p:cBhvr>
                                      <p:tavLst>
                                        <p:tav tm="0">
                                          <p:val>
                                            <p:strVal val="#ppt_y"/>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68"/>
                                        </p:tgtEl>
                                        <p:attrNameLst>
                                          <p:attrName>style.visibility</p:attrName>
                                        </p:attrNameLst>
                                      </p:cBhvr>
                                      <p:to>
                                        <p:strVal val="visible"/>
                                      </p:to>
                                    </p:set>
                                    <p:anim calcmode="lin" valueType="num">
                                      <p:cBhvr additive="base">
                                        <p:cTn id="281" dur="500" fill="hold"/>
                                        <p:tgtEl>
                                          <p:spTgt spid="168"/>
                                        </p:tgtEl>
                                        <p:attrNameLst>
                                          <p:attrName>ppt_x</p:attrName>
                                        </p:attrNameLst>
                                      </p:cBhvr>
                                      <p:tavLst>
                                        <p:tav tm="0">
                                          <p:val>
                                            <p:strVal val="0-#ppt_w/2"/>
                                          </p:val>
                                        </p:tav>
                                        <p:tav tm="100000">
                                          <p:val>
                                            <p:strVal val="#ppt_x"/>
                                          </p:val>
                                        </p:tav>
                                      </p:tavLst>
                                    </p:anim>
                                    <p:anim calcmode="lin" valueType="num">
                                      <p:cBhvr additive="base">
                                        <p:cTn id="282" dur="500" fill="hold"/>
                                        <p:tgtEl>
                                          <p:spTgt spid="168"/>
                                        </p:tgtEl>
                                        <p:attrNameLst>
                                          <p:attrName>ppt_y</p:attrName>
                                        </p:attrNameLst>
                                      </p:cBhvr>
                                      <p:tavLst>
                                        <p:tav tm="0">
                                          <p:val>
                                            <p:strVal val="#ppt_y"/>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8" fill="hold" grpId="0" nodeType="clickEffect">
                                  <p:stCondLst>
                                    <p:cond delay="0"/>
                                  </p:stCondLst>
                                  <p:childTnLst>
                                    <p:set>
                                      <p:cBhvr>
                                        <p:cTn id="286" dur="1" fill="hold">
                                          <p:stCondLst>
                                            <p:cond delay="0"/>
                                          </p:stCondLst>
                                        </p:cTn>
                                        <p:tgtEl>
                                          <p:spTgt spid="169"/>
                                        </p:tgtEl>
                                        <p:attrNameLst>
                                          <p:attrName>style.visibility</p:attrName>
                                        </p:attrNameLst>
                                      </p:cBhvr>
                                      <p:to>
                                        <p:strVal val="visible"/>
                                      </p:to>
                                    </p:set>
                                    <p:anim calcmode="lin" valueType="num">
                                      <p:cBhvr additive="base">
                                        <p:cTn id="287" dur="500" fill="hold"/>
                                        <p:tgtEl>
                                          <p:spTgt spid="169"/>
                                        </p:tgtEl>
                                        <p:attrNameLst>
                                          <p:attrName>ppt_x</p:attrName>
                                        </p:attrNameLst>
                                      </p:cBhvr>
                                      <p:tavLst>
                                        <p:tav tm="0">
                                          <p:val>
                                            <p:strVal val="0-#ppt_w/2"/>
                                          </p:val>
                                        </p:tav>
                                        <p:tav tm="100000">
                                          <p:val>
                                            <p:strVal val="#ppt_x"/>
                                          </p:val>
                                        </p:tav>
                                      </p:tavLst>
                                    </p:anim>
                                    <p:anim calcmode="lin" valueType="num">
                                      <p:cBhvr additive="base">
                                        <p:cTn id="288" dur="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8" fill="hold" grpId="0" nodeType="clickEffect">
                                  <p:stCondLst>
                                    <p:cond delay="0"/>
                                  </p:stCondLst>
                                  <p:childTnLst>
                                    <p:set>
                                      <p:cBhvr>
                                        <p:cTn id="292" dur="1" fill="hold">
                                          <p:stCondLst>
                                            <p:cond delay="0"/>
                                          </p:stCondLst>
                                        </p:cTn>
                                        <p:tgtEl>
                                          <p:spTgt spid="170"/>
                                        </p:tgtEl>
                                        <p:attrNameLst>
                                          <p:attrName>style.visibility</p:attrName>
                                        </p:attrNameLst>
                                      </p:cBhvr>
                                      <p:to>
                                        <p:strVal val="visible"/>
                                      </p:to>
                                    </p:set>
                                    <p:anim calcmode="lin" valueType="num">
                                      <p:cBhvr additive="base">
                                        <p:cTn id="293" dur="500" fill="hold"/>
                                        <p:tgtEl>
                                          <p:spTgt spid="170"/>
                                        </p:tgtEl>
                                        <p:attrNameLst>
                                          <p:attrName>ppt_x</p:attrName>
                                        </p:attrNameLst>
                                      </p:cBhvr>
                                      <p:tavLst>
                                        <p:tav tm="0">
                                          <p:val>
                                            <p:strVal val="0-#ppt_w/2"/>
                                          </p:val>
                                        </p:tav>
                                        <p:tav tm="100000">
                                          <p:val>
                                            <p:strVal val="#ppt_x"/>
                                          </p:val>
                                        </p:tav>
                                      </p:tavLst>
                                    </p:anim>
                                    <p:anim calcmode="lin" valueType="num">
                                      <p:cBhvr additive="base">
                                        <p:cTn id="294" dur="500" fill="hold"/>
                                        <p:tgtEl>
                                          <p:spTgt spid="170"/>
                                        </p:tgtEl>
                                        <p:attrNameLst>
                                          <p:attrName>ppt_y</p:attrName>
                                        </p:attrNameLst>
                                      </p:cBhvr>
                                      <p:tavLst>
                                        <p:tav tm="0">
                                          <p:val>
                                            <p:strVal val="#ppt_y"/>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8" fill="hold" grpId="0" nodeType="clickEffect">
                                  <p:stCondLst>
                                    <p:cond delay="0"/>
                                  </p:stCondLst>
                                  <p:childTnLst>
                                    <p:set>
                                      <p:cBhvr>
                                        <p:cTn id="298" dur="1" fill="hold">
                                          <p:stCondLst>
                                            <p:cond delay="0"/>
                                          </p:stCondLst>
                                        </p:cTn>
                                        <p:tgtEl>
                                          <p:spTgt spid="171"/>
                                        </p:tgtEl>
                                        <p:attrNameLst>
                                          <p:attrName>style.visibility</p:attrName>
                                        </p:attrNameLst>
                                      </p:cBhvr>
                                      <p:to>
                                        <p:strVal val="visible"/>
                                      </p:to>
                                    </p:set>
                                    <p:anim calcmode="lin" valueType="num">
                                      <p:cBhvr additive="base">
                                        <p:cTn id="299" dur="500" fill="hold"/>
                                        <p:tgtEl>
                                          <p:spTgt spid="171"/>
                                        </p:tgtEl>
                                        <p:attrNameLst>
                                          <p:attrName>ppt_x</p:attrName>
                                        </p:attrNameLst>
                                      </p:cBhvr>
                                      <p:tavLst>
                                        <p:tav tm="0">
                                          <p:val>
                                            <p:strVal val="0-#ppt_w/2"/>
                                          </p:val>
                                        </p:tav>
                                        <p:tav tm="100000">
                                          <p:val>
                                            <p:strVal val="#ppt_x"/>
                                          </p:val>
                                        </p:tav>
                                      </p:tavLst>
                                    </p:anim>
                                    <p:anim calcmode="lin" valueType="num">
                                      <p:cBhvr additive="base">
                                        <p:cTn id="300" dur="500" fill="hold"/>
                                        <p:tgtEl>
                                          <p:spTgt spid="171"/>
                                        </p:tgtEl>
                                        <p:attrNameLst>
                                          <p:attrName>ppt_y</p:attrName>
                                        </p:attrNameLst>
                                      </p:cBhvr>
                                      <p:tavLst>
                                        <p:tav tm="0">
                                          <p:val>
                                            <p:strVal val="#ppt_y"/>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8" fill="hold" grpId="0" nodeType="clickEffect">
                                  <p:stCondLst>
                                    <p:cond delay="0"/>
                                  </p:stCondLst>
                                  <p:childTnLst>
                                    <p:set>
                                      <p:cBhvr>
                                        <p:cTn id="304" dur="1" fill="hold">
                                          <p:stCondLst>
                                            <p:cond delay="0"/>
                                          </p:stCondLst>
                                        </p:cTn>
                                        <p:tgtEl>
                                          <p:spTgt spid="172"/>
                                        </p:tgtEl>
                                        <p:attrNameLst>
                                          <p:attrName>style.visibility</p:attrName>
                                        </p:attrNameLst>
                                      </p:cBhvr>
                                      <p:to>
                                        <p:strVal val="visible"/>
                                      </p:to>
                                    </p:set>
                                    <p:anim calcmode="lin" valueType="num">
                                      <p:cBhvr additive="base">
                                        <p:cTn id="305" dur="500" fill="hold"/>
                                        <p:tgtEl>
                                          <p:spTgt spid="172"/>
                                        </p:tgtEl>
                                        <p:attrNameLst>
                                          <p:attrName>ppt_x</p:attrName>
                                        </p:attrNameLst>
                                      </p:cBhvr>
                                      <p:tavLst>
                                        <p:tav tm="0">
                                          <p:val>
                                            <p:strVal val="0-#ppt_w/2"/>
                                          </p:val>
                                        </p:tav>
                                        <p:tav tm="100000">
                                          <p:val>
                                            <p:strVal val="#ppt_x"/>
                                          </p:val>
                                        </p:tav>
                                      </p:tavLst>
                                    </p:anim>
                                    <p:anim calcmode="lin" valueType="num">
                                      <p:cBhvr additive="base">
                                        <p:cTn id="306" dur="500" fill="hold"/>
                                        <p:tgtEl>
                                          <p:spTgt spid="172"/>
                                        </p:tgtEl>
                                        <p:attrNameLst>
                                          <p:attrName>ppt_y</p:attrName>
                                        </p:attrNameLst>
                                      </p:cBhvr>
                                      <p:tavLst>
                                        <p:tav tm="0">
                                          <p:val>
                                            <p:strVal val="#ppt_y"/>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8" fill="hold" grpId="0" nodeType="clickEffect">
                                  <p:stCondLst>
                                    <p:cond delay="0"/>
                                  </p:stCondLst>
                                  <p:childTnLst>
                                    <p:set>
                                      <p:cBhvr>
                                        <p:cTn id="310" dur="1" fill="hold">
                                          <p:stCondLst>
                                            <p:cond delay="0"/>
                                          </p:stCondLst>
                                        </p:cTn>
                                        <p:tgtEl>
                                          <p:spTgt spid="173"/>
                                        </p:tgtEl>
                                        <p:attrNameLst>
                                          <p:attrName>style.visibility</p:attrName>
                                        </p:attrNameLst>
                                      </p:cBhvr>
                                      <p:to>
                                        <p:strVal val="visible"/>
                                      </p:to>
                                    </p:set>
                                    <p:anim calcmode="lin" valueType="num">
                                      <p:cBhvr additive="base">
                                        <p:cTn id="311" dur="500" fill="hold"/>
                                        <p:tgtEl>
                                          <p:spTgt spid="173"/>
                                        </p:tgtEl>
                                        <p:attrNameLst>
                                          <p:attrName>ppt_x</p:attrName>
                                        </p:attrNameLst>
                                      </p:cBhvr>
                                      <p:tavLst>
                                        <p:tav tm="0">
                                          <p:val>
                                            <p:strVal val="0-#ppt_w/2"/>
                                          </p:val>
                                        </p:tav>
                                        <p:tav tm="100000">
                                          <p:val>
                                            <p:strVal val="#ppt_x"/>
                                          </p:val>
                                        </p:tav>
                                      </p:tavLst>
                                    </p:anim>
                                    <p:anim calcmode="lin" valueType="num">
                                      <p:cBhvr additive="base">
                                        <p:cTn id="312" dur="5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grpId="1" nodeType="clickEffect">
                                  <p:stCondLst>
                                    <p:cond delay="0"/>
                                  </p:stCondLst>
                                  <p:childTnLst>
                                    <p:set>
                                      <p:cBhvr>
                                        <p:cTn id="316" dur="1" fill="hold">
                                          <p:stCondLst>
                                            <p:cond delay="0"/>
                                          </p:stCondLst>
                                        </p:cTn>
                                        <p:tgtEl>
                                          <p:spTgt spid="73"/>
                                        </p:tgtEl>
                                        <p:attrNameLst>
                                          <p:attrName>style.visibility</p:attrName>
                                        </p:attrNameLst>
                                      </p:cBhvr>
                                      <p:to>
                                        <p:strVal val="visible"/>
                                      </p:to>
                                    </p:set>
                                    <p:animEffect transition="in" filter="fade">
                                      <p:cBhvr>
                                        <p:cTn id="317" dur="500"/>
                                        <p:tgtEl>
                                          <p:spTgt spid="73"/>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47"/>
                                        </p:tgtEl>
                                        <p:attrNameLst>
                                          <p:attrName>style.visibility</p:attrName>
                                        </p:attrNameLst>
                                      </p:cBhvr>
                                      <p:to>
                                        <p:strVal val="visible"/>
                                      </p:to>
                                    </p:set>
                                    <p:animEffect transition="in" filter="fade">
                                      <p:cBhvr>
                                        <p:cTn id="322" dur="500"/>
                                        <p:tgtEl>
                                          <p:spTgt spid="47"/>
                                        </p:tgtEl>
                                      </p:cBhvr>
                                    </p:animEffect>
                                  </p:childTnLst>
                                </p:cTn>
                              </p:par>
                              <p:par>
                                <p:cTn id="323" presetID="10" presetClass="entr" presetSubtype="0" fill="hold" nodeType="withEffect">
                                  <p:stCondLst>
                                    <p:cond delay="0"/>
                                  </p:stCondLst>
                                  <p:childTnLst>
                                    <p:set>
                                      <p:cBhvr>
                                        <p:cTn id="324" dur="1" fill="hold">
                                          <p:stCondLst>
                                            <p:cond delay="0"/>
                                          </p:stCondLst>
                                        </p:cTn>
                                        <p:tgtEl>
                                          <p:spTgt spid="48"/>
                                        </p:tgtEl>
                                        <p:attrNameLst>
                                          <p:attrName>style.visibility</p:attrName>
                                        </p:attrNameLst>
                                      </p:cBhvr>
                                      <p:to>
                                        <p:strVal val="visible"/>
                                      </p:to>
                                    </p:set>
                                    <p:animEffect transition="in" filter="fade">
                                      <p:cBhvr>
                                        <p:cTn id="325" dur="500"/>
                                        <p:tgtEl>
                                          <p:spTgt spid="48"/>
                                        </p:tgtEl>
                                      </p:cBhvr>
                                    </p:animEffect>
                                  </p:childTnLst>
                                </p:cTn>
                              </p:par>
                              <p:par>
                                <p:cTn id="326" presetID="10" presetClass="entr" presetSubtype="0" fill="hold" nodeType="withEffect">
                                  <p:stCondLst>
                                    <p:cond delay="0"/>
                                  </p:stCondLst>
                                  <p:childTnLst>
                                    <p:set>
                                      <p:cBhvr>
                                        <p:cTn id="327" dur="1" fill="hold">
                                          <p:stCondLst>
                                            <p:cond delay="0"/>
                                          </p:stCondLst>
                                        </p:cTn>
                                        <p:tgtEl>
                                          <p:spTgt spid="49"/>
                                        </p:tgtEl>
                                        <p:attrNameLst>
                                          <p:attrName>style.visibility</p:attrName>
                                        </p:attrNameLst>
                                      </p:cBhvr>
                                      <p:to>
                                        <p:strVal val="visible"/>
                                      </p:to>
                                    </p:set>
                                    <p:animEffect transition="in" filter="fade">
                                      <p:cBhvr>
                                        <p:cTn id="328" dur="500"/>
                                        <p:tgtEl>
                                          <p:spTgt spid="49"/>
                                        </p:tgtEl>
                                      </p:cBhvr>
                                    </p:animEffect>
                                  </p:childTnLst>
                                </p:cTn>
                              </p:par>
                              <p:par>
                                <p:cTn id="329" presetID="10" presetClass="entr" presetSubtype="0" fill="hold" grpId="1" nodeType="withEffect">
                                  <p:stCondLst>
                                    <p:cond delay="0"/>
                                  </p:stCondLst>
                                  <p:childTnLst>
                                    <p:set>
                                      <p:cBhvr>
                                        <p:cTn id="330" dur="1" fill="hold">
                                          <p:stCondLst>
                                            <p:cond delay="0"/>
                                          </p:stCondLst>
                                        </p:cTn>
                                        <p:tgtEl>
                                          <p:spTgt spid="50"/>
                                        </p:tgtEl>
                                        <p:attrNameLst>
                                          <p:attrName>style.visibility</p:attrName>
                                        </p:attrNameLst>
                                      </p:cBhvr>
                                      <p:to>
                                        <p:strVal val="visible"/>
                                      </p:to>
                                    </p:set>
                                    <p:animEffect transition="in" filter="fade">
                                      <p:cBhvr>
                                        <p:cTn id="331" dur="500"/>
                                        <p:tgtEl>
                                          <p:spTgt spid="50"/>
                                        </p:tgtEl>
                                      </p:cBhvr>
                                    </p:animEffect>
                                  </p:childTnLst>
                                </p:cTn>
                              </p:par>
                              <p:par>
                                <p:cTn id="332" presetID="10" presetClass="entr" presetSubtype="0" fill="hold" grpId="1" nodeType="withEffect">
                                  <p:stCondLst>
                                    <p:cond delay="0"/>
                                  </p:stCondLst>
                                  <p:childTnLst>
                                    <p:set>
                                      <p:cBhvr>
                                        <p:cTn id="333" dur="1" fill="hold">
                                          <p:stCondLst>
                                            <p:cond delay="0"/>
                                          </p:stCondLst>
                                        </p:cTn>
                                        <p:tgtEl>
                                          <p:spTgt spid="51"/>
                                        </p:tgtEl>
                                        <p:attrNameLst>
                                          <p:attrName>style.visibility</p:attrName>
                                        </p:attrNameLst>
                                      </p:cBhvr>
                                      <p:to>
                                        <p:strVal val="visible"/>
                                      </p:to>
                                    </p:set>
                                    <p:animEffect transition="in" filter="fade">
                                      <p:cBhvr>
                                        <p:cTn id="334" dur="500"/>
                                        <p:tgtEl>
                                          <p:spTgt spid="51"/>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grpId="1" nodeType="clickEffect">
                                  <p:stCondLst>
                                    <p:cond delay="0"/>
                                  </p:stCondLst>
                                  <p:childTnLst>
                                    <p:set>
                                      <p:cBhvr>
                                        <p:cTn id="338" dur="1" fill="hold">
                                          <p:stCondLst>
                                            <p:cond delay="0"/>
                                          </p:stCondLst>
                                        </p:cTn>
                                        <p:tgtEl>
                                          <p:spTgt spid="46"/>
                                        </p:tgtEl>
                                        <p:attrNameLst>
                                          <p:attrName>style.visibility</p:attrName>
                                        </p:attrNameLst>
                                      </p:cBhvr>
                                      <p:to>
                                        <p:strVal val="visible"/>
                                      </p:to>
                                    </p:set>
                                    <p:animEffect transition="in" filter="fade">
                                      <p:cBhvr>
                                        <p:cTn id="339" dur="500"/>
                                        <p:tgtEl>
                                          <p:spTgt spid="46"/>
                                        </p:tgtEl>
                                      </p:cBhvr>
                                    </p:animEffect>
                                  </p:childTnLst>
                                </p:cTn>
                              </p:par>
                              <p:par>
                                <p:cTn id="340" presetID="1" presetClass="exit" presetSubtype="0" fill="hold" grpId="2" nodeType="withEffect">
                                  <p:stCondLst>
                                    <p:cond delay="0"/>
                                  </p:stCondLst>
                                  <p:childTnLst>
                                    <p:set>
                                      <p:cBhvr>
                                        <p:cTn id="341" dur="1" fill="hold">
                                          <p:stCondLst>
                                            <p:cond delay="0"/>
                                          </p:stCondLst>
                                        </p:cTn>
                                        <p:tgtEl>
                                          <p:spTgt spid="73"/>
                                        </p:tgtEl>
                                        <p:attrNameLst>
                                          <p:attrName>style.visibility</p:attrName>
                                        </p:attrNameLst>
                                      </p:cBhvr>
                                      <p:to>
                                        <p:strVal val="hidden"/>
                                      </p:to>
                                    </p:set>
                                  </p:childTnLst>
                                </p:cTn>
                              </p:par>
                              <p:par>
                                <p:cTn id="342" presetID="1" presetClass="exit" presetSubtype="0" fill="hold" nodeType="withEffect">
                                  <p:stCondLst>
                                    <p:cond delay="0"/>
                                  </p:stCondLst>
                                  <p:childTnLst>
                                    <p:set>
                                      <p:cBhvr>
                                        <p:cTn id="343" dur="1" fill="hold">
                                          <p:stCondLst>
                                            <p:cond delay="0"/>
                                          </p:stCondLst>
                                        </p:cTn>
                                        <p:tgtEl>
                                          <p:spTgt spid="47"/>
                                        </p:tgtEl>
                                        <p:attrNameLst>
                                          <p:attrName>style.visibility</p:attrName>
                                        </p:attrNameLst>
                                      </p:cBhvr>
                                      <p:to>
                                        <p:strVal val="hidden"/>
                                      </p:to>
                                    </p:set>
                                  </p:childTnLst>
                                </p:cTn>
                              </p:par>
                              <p:par>
                                <p:cTn id="344" presetID="1" presetClass="exit" presetSubtype="0" fill="hold" nodeType="withEffect">
                                  <p:stCondLst>
                                    <p:cond delay="0"/>
                                  </p:stCondLst>
                                  <p:childTnLst>
                                    <p:set>
                                      <p:cBhvr>
                                        <p:cTn id="345" dur="1" fill="hold">
                                          <p:stCondLst>
                                            <p:cond delay="0"/>
                                          </p:stCondLst>
                                        </p:cTn>
                                        <p:tgtEl>
                                          <p:spTgt spid="48"/>
                                        </p:tgtEl>
                                        <p:attrNameLst>
                                          <p:attrName>style.visibility</p:attrName>
                                        </p:attrNameLst>
                                      </p:cBhvr>
                                      <p:to>
                                        <p:strVal val="hidden"/>
                                      </p:to>
                                    </p:set>
                                  </p:childTnLst>
                                </p:cTn>
                              </p:par>
                              <p:par>
                                <p:cTn id="346" presetID="1" presetClass="exit" presetSubtype="0" fill="hold" nodeType="withEffect">
                                  <p:stCondLst>
                                    <p:cond delay="0"/>
                                  </p:stCondLst>
                                  <p:childTnLst>
                                    <p:set>
                                      <p:cBhvr>
                                        <p:cTn id="347" dur="1" fill="hold">
                                          <p:stCondLst>
                                            <p:cond delay="0"/>
                                          </p:stCondLst>
                                        </p:cTn>
                                        <p:tgtEl>
                                          <p:spTgt spid="49"/>
                                        </p:tgtEl>
                                        <p:attrNameLst>
                                          <p:attrName>style.visibility</p:attrName>
                                        </p:attrNameLst>
                                      </p:cBhvr>
                                      <p:to>
                                        <p:strVal val="hidden"/>
                                      </p:to>
                                    </p:set>
                                  </p:childTnLst>
                                </p:cTn>
                              </p:par>
                              <p:par>
                                <p:cTn id="348" presetID="1" presetClass="exit" presetSubtype="0" fill="hold" grpId="2" nodeType="withEffect">
                                  <p:stCondLst>
                                    <p:cond delay="0"/>
                                  </p:stCondLst>
                                  <p:childTnLst>
                                    <p:set>
                                      <p:cBhvr>
                                        <p:cTn id="349" dur="1" fill="hold">
                                          <p:stCondLst>
                                            <p:cond delay="0"/>
                                          </p:stCondLst>
                                        </p:cTn>
                                        <p:tgtEl>
                                          <p:spTgt spid="50"/>
                                        </p:tgtEl>
                                        <p:attrNameLst>
                                          <p:attrName>style.visibility</p:attrName>
                                        </p:attrNameLst>
                                      </p:cBhvr>
                                      <p:to>
                                        <p:strVal val="hidden"/>
                                      </p:to>
                                    </p:set>
                                  </p:childTnLst>
                                </p:cTn>
                              </p:par>
                              <p:par>
                                <p:cTn id="350" presetID="1" presetClass="exit" presetSubtype="0" fill="hold" grpId="2" nodeType="withEffect">
                                  <p:stCondLst>
                                    <p:cond delay="0"/>
                                  </p:stCondLst>
                                  <p:childTnLst>
                                    <p:set>
                                      <p:cBhvr>
                                        <p:cTn id="351" dur="1" fill="hold">
                                          <p:stCondLst>
                                            <p:cond delay="0"/>
                                          </p:stCondLst>
                                        </p:cTn>
                                        <p:tgtEl>
                                          <p:spTgt spid="51"/>
                                        </p:tgtEl>
                                        <p:attrNameLst>
                                          <p:attrName>style.visibility</p:attrName>
                                        </p:attrNameLst>
                                      </p:cBhvr>
                                      <p:to>
                                        <p:strVal val="hidden"/>
                                      </p:to>
                                    </p:set>
                                  </p:childTnLst>
                                </p:cTn>
                              </p:par>
                            </p:childTnLst>
                          </p:cTn>
                        </p:par>
                      </p:childTnLst>
                    </p:cTn>
                  </p:par>
                  <p:par>
                    <p:cTn id="352" fill="hold">
                      <p:stCondLst>
                        <p:cond delay="indefinite"/>
                      </p:stCondLst>
                      <p:childTnLst>
                        <p:par>
                          <p:cTn id="353" fill="hold">
                            <p:stCondLst>
                              <p:cond delay="0"/>
                            </p:stCondLst>
                            <p:childTnLst>
                              <p:par>
                                <p:cTn id="354" presetID="10" presetClass="entr" presetSubtype="0" fill="hold" nodeType="clickEffect">
                                  <p:stCondLst>
                                    <p:cond delay="0"/>
                                  </p:stCondLst>
                                  <p:childTnLst>
                                    <p:set>
                                      <p:cBhvr>
                                        <p:cTn id="355" dur="1" fill="hold">
                                          <p:stCondLst>
                                            <p:cond delay="0"/>
                                          </p:stCondLst>
                                        </p:cTn>
                                        <p:tgtEl>
                                          <p:spTgt spid="55"/>
                                        </p:tgtEl>
                                        <p:attrNameLst>
                                          <p:attrName>style.visibility</p:attrName>
                                        </p:attrNameLst>
                                      </p:cBhvr>
                                      <p:to>
                                        <p:strVal val="visible"/>
                                      </p:to>
                                    </p:set>
                                    <p:animEffect transition="in" filter="fade">
                                      <p:cBhvr>
                                        <p:cTn id="356" dur="500"/>
                                        <p:tgtEl>
                                          <p:spTgt spid="55"/>
                                        </p:tgtEl>
                                      </p:cBhvr>
                                    </p:animEffect>
                                  </p:childTnLst>
                                </p:cTn>
                              </p:par>
                              <p:par>
                                <p:cTn id="357" presetID="10" presetClass="entr" presetSubtype="0" fill="hold" nodeType="withEffect">
                                  <p:stCondLst>
                                    <p:cond delay="0"/>
                                  </p:stCondLst>
                                  <p:childTnLst>
                                    <p:set>
                                      <p:cBhvr>
                                        <p:cTn id="358" dur="1" fill="hold">
                                          <p:stCondLst>
                                            <p:cond delay="0"/>
                                          </p:stCondLst>
                                        </p:cTn>
                                        <p:tgtEl>
                                          <p:spTgt spid="56"/>
                                        </p:tgtEl>
                                        <p:attrNameLst>
                                          <p:attrName>style.visibility</p:attrName>
                                        </p:attrNameLst>
                                      </p:cBhvr>
                                      <p:to>
                                        <p:strVal val="visible"/>
                                      </p:to>
                                    </p:set>
                                    <p:animEffect transition="in" filter="fade">
                                      <p:cBhvr>
                                        <p:cTn id="359" dur="500"/>
                                        <p:tgtEl>
                                          <p:spTgt spid="56"/>
                                        </p:tgtEl>
                                      </p:cBhvr>
                                    </p:animEffect>
                                  </p:childTnLst>
                                </p:cTn>
                              </p:par>
                              <p:par>
                                <p:cTn id="360" presetID="10" presetClass="entr" presetSubtype="0" fill="hold" nodeType="withEffect">
                                  <p:stCondLst>
                                    <p:cond delay="0"/>
                                  </p:stCondLst>
                                  <p:childTnLst>
                                    <p:set>
                                      <p:cBhvr>
                                        <p:cTn id="361" dur="1" fill="hold">
                                          <p:stCondLst>
                                            <p:cond delay="0"/>
                                          </p:stCondLst>
                                        </p:cTn>
                                        <p:tgtEl>
                                          <p:spTgt spid="57"/>
                                        </p:tgtEl>
                                        <p:attrNameLst>
                                          <p:attrName>style.visibility</p:attrName>
                                        </p:attrNameLst>
                                      </p:cBhvr>
                                      <p:to>
                                        <p:strVal val="visible"/>
                                      </p:to>
                                    </p:set>
                                    <p:animEffect transition="in" filter="fade">
                                      <p:cBhvr>
                                        <p:cTn id="362" dur="500"/>
                                        <p:tgtEl>
                                          <p:spTgt spid="57"/>
                                        </p:tgtEl>
                                      </p:cBhvr>
                                    </p:animEffect>
                                  </p:childTnLst>
                                </p:cTn>
                              </p:par>
                              <p:par>
                                <p:cTn id="363" presetID="10" presetClass="entr" presetSubtype="0" fill="hold" grpId="1" nodeType="withEffect">
                                  <p:stCondLst>
                                    <p:cond delay="0"/>
                                  </p:stCondLst>
                                  <p:childTnLst>
                                    <p:set>
                                      <p:cBhvr>
                                        <p:cTn id="364" dur="1" fill="hold">
                                          <p:stCondLst>
                                            <p:cond delay="0"/>
                                          </p:stCondLst>
                                        </p:cTn>
                                        <p:tgtEl>
                                          <p:spTgt spid="58"/>
                                        </p:tgtEl>
                                        <p:attrNameLst>
                                          <p:attrName>style.visibility</p:attrName>
                                        </p:attrNameLst>
                                      </p:cBhvr>
                                      <p:to>
                                        <p:strVal val="visible"/>
                                      </p:to>
                                    </p:set>
                                    <p:animEffect transition="in" filter="fade">
                                      <p:cBhvr>
                                        <p:cTn id="365" dur="500"/>
                                        <p:tgtEl>
                                          <p:spTgt spid="58"/>
                                        </p:tgtEl>
                                      </p:cBhvr>
                                    </p:animEffect>
                                  </p:childTnLst>
                                </p:cTn>
                              </p:par>
                              <p:par>
                                <p:cTn id="366" presetID="10" presetClass="entr" presetSubtype="0" fill="hold" nodeType="withEffect">
                                  <p:stCondLst>
                                    <p:cond delay="0"/>
                                  </p:stCondLst>
                                  <p:childTnLst>
                                    <p:set>
                                      <p:cBhvr>
                                        <p:cTn id="367" dur="1" fill="hold">
                                          <p:stCondLst>
                                            <p:cond delay="0"/>
                                          </p:stCondLst>
                                        </p:cTn>
                                        <p:tgtEl>
                                          <p:spTgt spid="59"/>
                                        </p:tgtEl>
                                        <p:attrNameLst>
                                          <p:attrName>style.visibility</p:attrName>
                                        </p:attrNameLst>
                                      </p:cBhvr>
                                      <p:to>
                                        <p:strVal val="visible"/>
                                      </p:to>
                                    </p:set>
                                    <p:animEffect transition="in" filter="fade">
                                      <p:cBhvr>
                                        <p:cTn id="368" dur="500"/>
                                        <p:tgtEl>
                                          <p:spTgt spid="59"/>
                                        </p:tgtEl>
                                      </p:cBhvr>
                                    </p:animEffect>
                                  </p:childTnLst>
                                </p:cTn>
                              </p:par>
                              <p:par>
                                <p:cTn id="369" presetID="10" presetClass="entr" presetSubtype="0" fill="hold" grpId="1" nodeType="withEffect">
                                  <p:stCondLst>
                                    <p:cond delay="0"/>
                                  </p:stCondLst>
                                  <p:childTnLst>
                                    <p:set>
                                      <p:cBhvr>
                                        <p:cTn id="370" dur="1" fill="hold">
                                          <p:stCondLst>
                                            <p:cond delay="0"/>
                                          </p:stCondLst>
                                        </p:cTn>
                                        <p:tgtEl>
                                          <p:spTgt spid="60"/>
                                        </p:tgtEl>
                                        <p:attrNameLst>
                                          <p:attrName>style.visibility</p:attrName>
                                        </p:attrNameLst>
                                      </p:cBhvr>
                                      <p:to>
                                        <p:strVal val="visible"/>
                                      </p:to>
                                    </p:set>
                                    <p:animEffect transition="in" filter="fade">
                                      <p:cBhvr>
                                        <p:cTn id="371" dur="500"/>
                                        <p:tgtEl>
                                          <p:spTgt spid="60"/>
                                        </p:tgtEl>
                                      </p:cBhvr>
                                    </p:animEffect>
                                  </p:childTnLst>
                                </p:cTn>
                              </p:par>
                              <p:par>
                                <p:cTn id="372" presetID="10" presetClass="entr" presetSubtype="0" fill="hold" grpId="1" nodeType="withEffect">
                                  <p:stCondLst>
                                    <p:cond delay="0"/>
                                  </p:stCondLst>
                                  <p:childTnLst>
                                    <p:set>
                                      <p:cBhvr>
                                        <p:cTn id="373" dur="1" fill="hold">
                                          <p:stCondLst>
                                            <p:cond delay="0"/>
                                          </p:stCondLst>
                                        </p:cTn>
                                        <p:tgtEl>
                                          <p:spTgt spid="61"/>
                                        </p:tgtEl>
                                        <p:attrNameLst>
                                          <p:attrName>style.visibility</p:attrName>
                                        </p:attrNameLst>
                                      </p:cBhvr>
                                      <p:to>
                                        <p:strVal val="visible"/>
                                      </p:to>
                                    </p:set>
                                    <p:animEffect transition="in" filter="fade">
                                      <p:cBhvr>
                                        <p:cTn id="374" dur="500"/>
                                        <p:tgtEl>
                                          <p:spTgt spid="61"/>
                                        </p:tgtEl>
                                      </p:cBhvr>
                                    </p:animEffect>
                                  </p:childTnLst>
                                </p:cTn>
                              </p:par>
                            </p:childTnLst>
                          </p:cTn>
                        </p:par>
                      </p:childTnLst>
                    </p:cTn>
                  </p:par>
                  <p:par>
                    <p:cTn id="375" fill="hold">
                      <p:stCondLst>
                        <p:cond delay="indefinite"/>
                      </p:stCondLst>
                      <p:childTnLst>
                        <p:par>
                          <p:cTn id="376" fill="hold">
                            <p:stCondLst>
                              <p:cond delay="0"/>
                            </p:stCondLst>
                            <p:childTnLst>
                              <p:par>
                                <p:cTn id="377" presetID="10" presetClass="entr" presetSubtype="0" fill="hold" grpId="1" nodeType="clickEffect">
                                  <p:stCondLst>
                                    <p:cond delay="0"/>
                                  </p:stCondLst>
                                  <p:childTnLst>
                                    <p:set>
                                      <p:cBhvr>
                                        <p:cTn id="378" dur="1" fill="hold">
                                          <p:stCondLst>
                                            <p:cond delay="0"/>
                                          </p:stCondLst>
                                        </p:cTn>
                                        <p:tgtEl>
                                          <p:spTgt spid="52"/>
                                        </p:tgtEl>
                                        <p:attrNameLst>
                                          <p:attrName>style.visibility</p:attrName>
                                        </p:attrNameLst>
                                      </p:cBhvr>
                                      <p:to>
                                        <p:strVal val="visible"/>
                                      </p:to>
                                    </p:set>
                                    <p:animEffect transition="in" filter="fade">
                                      <p:cBhvr>
                                        <p:cTn id="379" dur="500"/>
                                        <p:tgtEl>
                                          <p:spTgt spid="52"/>
                                        </p:tgtEl>
                                      </p:cBhvr>
                                    </p:animEffect>
                                  </p:childTnLst>
                                </p:cTn>
                              </p:par>
                              <p:par>
                                <p:cTn id="380" presetID="1" presetClass="exit" presetSubtype="0" fill="hold" grpId="2" nodeType="withEffect">
                                  <p:stCondLst>
                                    <p:cond delay="0"/>
                                  </p:stCondLst>
                                  <p:childTnLst>
                                    <p:set>
                                      <p:cBhvr>
                                        <p:cTn id="381" dur="1" fill="hold">
                                          <p:stCondLst>
                                            <p:cond delay="0"/>
                                          </p:stCondLst>
                                        </p:cTn>
                                        <p:tgtEl>
                                          <p:spTgt spid="46"/>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55"/>
                                        </p:tgtEl>
                                        <p:attrNameLst>
                                          <p:attrName>style.visibility</p:attrName>
                                        </p:attrNameLst>
                                      </p:cBhvr>
                                      <p:to>
                                        <p:strVal val="hidden"/>
                                      </p:to>
                                    </p:set>
                                  </p:childTnLst>
                                </p:cTn>
                              </p:par>
                              <p:par>
                                <p:cTn id="384" presetID="1" presetClass="exit" presetSubtype="0" fill="hold" nodeType="withEffect">
                                  <p:stCondLst>
                                    <p:cond delay="0"/>
                                  </p:stCondLst>
                                  <p:childTnLst>
                                    <p:set>
                                      <p:cBhvr>
                                        <p:cTn id="385" dur="1" fill="hold">
                                          <p:stCondLst>
                                            <p:cond delay="0"/>
                                          </p:stCondLst>
                                        </p:cTn>
                                        <p:tgtEl>
                                          <p:spTgt spid="56"/>
                                        </p:tgtEl>
                                        <p:attrNameLst>
                                          <p:attrName>style.visibility</p:attrName>
                                        </p:attrNameLst>
                                      </p:cBhvr>
                                      <p:to>
                                        <p:strVal val="hidden"/>
                                      </p:to>
                                    </p:set>
                                  </p:childTnLst>
                                </p:cTn>
                              </p:par>
                              <p:par>
                                <p:cTn id="386" presetID="1" presetClass="exit" presetSubtype="0" fill="hold" nodeType="withEffect">
                                  <p:stCondLst>
                                    <p:cond delay="0"/>
                                  </p:stCondLst>
                                  <p:childTnLst>
                                    <p:set>
                                      <p:cBhvr>
                                        <p:cTn id="387" dur="1" fill="hold">
                                          <p:stCondLst>
                                            <p:cond delay="0"/>
                                          </p:stCondLst>
                                        </p:cTn>
                                        <p:tgtEl>
                                          <p:spTgt spid="57"/>
                                        </p:tgtEl>
                                        <p:attrNameLst>
                                          <p:attrName>style.visibility</p:attrName>
                                        </p:attrNameLst>
                                      </p:cBhvr>
                                      <p:to>
                                        <p:strVal val="hidden"/>
                                      </p:to>
                                    </p:set>
                                  </p:childTnLst>
                                </p:cTn>
                              </p:par>
                              <p:par>
                                <p:cTn id="388" presetID="1" presetClass="exit" presetSubtype="0" fill="hold" grpId="2" nodeType="withEffect">
                                  <p:stCondLst>
                                    <p:cond delay="0"/>
                                  </p:stCondLst>
                                  <p:childTnLst>
                                    <p:set>
                                      <p:cBhvr>
                                        <p:cTn id="389" dur="1" fill="hold">
                                          <p:stCondLst>
                                            <p:cond delay="0"/>
                                          </p:stCondLst>
                                        </p:cTn>
                                        <p:tgtEl>
                                          <p:spTgt spid="58"/>
                                        </p:tgtEl>
                                        <p:attrNameLst>
                                          <p:attrName>style.visibility</p:attrName>
                                        </p:attrNameLst>
                                      </p:cBhvr>
                                      <p:to>
                                        <p:strVal val="hidden"/>
                                      </p:to>
                                    </p:set>
                                  </p:childTnLst>
                                </p:cTn>
                              </p:par>
                              <p:par>
                                <p:cTn id="390" presetID="1" presetClass="exit" presetSubtype="0" fill="hold" nodeType="withEffect">
                                  <p:stCondLst>
                                    <p:cond delay="0"/>
                                  </p:stCondLst>
                                  <p:childTnLst>
                                    <p:set>
                                      <p:cBhvr>
                                        <p:cTn id="391" dur="1" fill="hold">
                                          <p:stCondLst>
                                            <p:cond delay="0"/>
                                          </p:stCondLst>
                                        </p:cTn>
                                        <p:tgtEl>
                                          <p:spTgt spid="59"/>
                                        </p:tgtEl>
                                        <p:attrNameLst>
                                          <p:attrName>style.visibility</p:attrName>
                                        </p:attrNameLst>
                                      </p:cBhvr>
                                      <p:to>
                                        <p:strVal val="hidden"/>
                                      </p:to>
                                    </p:set>
                                  </p:childTnLst>
                                </p:cTn>
                              </p:par>
                              <p:par>
                                <p:cTn id="392" presetID="1" presetClass="exit" presetSubtype="0" fill="hold" grpId="2" nodeType="withEffect">
                                  <p:stCondLst>
                                    <p:cond delay="0"/>
                                  </p:stCondLst>
                                  <p:childTnLst>
                                    <p:set>
                                      <p:cBhvr>
                                        <p:cTn id="393" dur="1" fill="hold">
                                          <p:stCondLst>
                                            <p:cond delay="0"/>
                                          </p:stCondLst>
                                        </p:cTn>
                                        <p:tgtEl>
                                          <p:spTgt spid="60"/>
                                        </p:tgtEl>
                                        <p:attrNameLst>
                                          <p:attrName>style.visibility</p:attrName>
                                        </p:attrNameLst>
                                      </p:cBhvr>
                                      <p:to>
                                        <p:strVal val="hidden"/>
                                      </p:to>
                                    </p:set>
                                  </p:childTnLst>
                                </p:cTn>
                              </p:par>
                              <p:par>
                                <p:cTn id="394" presetID="1" presetClass="exit" presetSubtype="0" fill="hold" grpId="2" nodeType="withEffect">
                                  <p:stCondLst>
                                    <p:cond delay="0"/>
                                  </p:stCondLst>
                                  <p:childTnLst>
                                    <p:set>
                                      <p:cBhvr>
                                        <p:cTn id="395" dur="1" fill="hold">
                                          <p:stCondLst>
                                            <p:cond delay="0"/>
                                          </p:stCondLst>
                                        </p:cTn>
                                        <p:tgtEl>
                                          <p:spTgt spid="61"/>
                                        </p:tgtEl>
                                        <p:attrNameLst>
                                          <p:attrName>style.visibility</p:attrName>
                                        </p:attrNameLst>
                                      </p:cBhvr>
                                      <p:to>
                                        <p:strVal val="hidden"/>
                                      </p:to>
                                    </p:set>
                                  </p:childTnLst>
                                </p:cTn>
                              </p:par>
                            </p:childTnLst>
                          </p:cTn>
                        </p:par>
                      </p:childTnLst>
                    </p:cTn>
                  </p:par>
                  <p:par>
                    <p:cTn id="396" fill="hold">
                      <p:stCondLst>
                        <p:cond delay="indefinite"/>
                      </p:stCondLst>
                      <p:childTnLst>
                        <p:par>
                          <p:cTn id="397" fill="hold">
                            <p:stCondLst>
                              <p:cond delay="0"/>
                            </p:stCondLst>
                            <p:childTnLst>
                              <p:par>
                                <p:cTn id="398" presetID="10" presetClass="entr" presetSubtype="0" fill="hold" nodeType="clickEffect">
                                  <p:stCondLst>
                                    <p:cond delay="0"/>
                                  </p:stCondLst>
                                  <p:childTnLst>
                                    <p:set>
                                      <p:cBhvr>
                                        <p:cTn id="399" dur="1" fill="hold">
                                          <p:stCondLst>
                                            <p:cond delay="0"/>
                                          </p:stCondLst>
                                        </p:cTn>
                                        <p:tgtEl>
                                          <p:spTgt spid="62"/>
                                        </p:tgtEl>
                                        <p:attrNameLst>
                                          <p:attrName>style.visibility</p:attrName>
                                        </p:attrNameLst>
                                      </p:cBhvr>
                                      <p:to>
                                        <p:strVal val="visible"/>
                                      </p:to>
                                    </p:set>
                                    <p:animEffect transition="in" filter="fade">
                                      <p:cBhvr>
                                        <p:cTn id="400" dur="500"/>
                                        <p:tgtEl>
                                          <p:spTgt spid="62"/>
                                        </p:tgtEl>
                                      </p:cBhvr>
                                    </p:animEffect>
                                  </p:childTnLst>
                                </p:cTn>
                              </p:par>
                              <p:par>
                                <p:cTn id="401" presetID="10" presetClass="entr" presetSubtype="0" fill="hold" nodeType="withEffect">
                                  <p:stCondLst>
                                    <p:cond delay="0"/>
                                  </p:stCondLst>
                                  <p:childTnLst>
                                    <p:set>
                                      <p:cBhvr>
                                        <p:cTn id="402" dur="1" fill="hold">
                                          <p:stCondLst>
                                            <p:cond delay="0"/>
                                          </p:stCondLst>
                                        </p:cTn>
                                        <p:tgtEl>
                                          <p:spTgt spid="63"/>
                                        </p:tgtEl>
                                        <p:attrNameLst>
                                          <p:attrName>style.visibility</p:attrName>
                                        </p:attrNameLst>
                                      </p:cBhvr>
                                      <p:to>
                                        <p:strVal val="visible"/>
                                      </p:to>
                                    </p:set>
                                    <p:animEffect transition="in" filter="fade">
                                      <p:cBhvr>
                                        <p:cTn id="403" dur="500"/>
                                        <p:tgtEl>
                                          <p:spTgt spid="63"/>
                                        </p:tgtEl>
                                      </p:cBhvr>
                                    </p:animEffect>
                                  </p:childTnLst>
                                </p:cTn>
                              </p:par>
                              <p:par>
                                <p:cTn id="404" presetID="10" presetClass="entr" presetSubtype="0" fill="hold" nodeType="withEffect">
                                  <p:stCondLst>
                                    <p:cond delay="0"/>
                                  </p:stCondLst>
                                  <p:childTnLst>
                                    <p:set>
                                      <p:cBhvr>
                                        <p:cTn id="405" dur="1" fill="hold">
                                          <p:stCondLst>
                                            <p:cond delay="0"/>
                                          </p:stCondLst>
                                        </p:cTn>
                                        <p:tgtEl>
                                          <p:spTgt spid="64"/>
                                        </p:tgtEl>
                                        <p:attrNameLst>
                                          <p:attrName>style.visibility</p:attrName>
                                        </p:attrNameLst>
                                      </p:cBhvr>
                                      <p:to>
                                        <p:strVal val="visible"/>
                                      </p:to>
                                    </p:set>
                                    <p:animEffect transition="in" filter="fade">
                                      <p:cBhvr>
                                        <p:cTn id="406" dur="500"/>
                                        <p:tgtEl>
                                          <p:spTgt spid="64"/>
                                        </p:tgtEl>
                                      </p:cBhvr>
                                    </p:animEffect>
                                  </p:childTnLst>
                                </p:cTn>
                              </p:par>
                              <p:par>
                                <p:cTn id="407" presetID="10" presetClass="entr" presetSubtype="0" fill="hold" grpId="1" nodeType="withEffect">
                                  <p:stCondLst>
                                    <p:cond delay="0"/>
                                  </p:stCondLst>
                                  <p:childTnLst>
                                    <p:set>
                                      <p:cBhvr>
                                        <p:cTn id="408" dur="1" fill="hold">
                                          <p:stCondLst>
                                            <p:cond delay="0"/>
                                          </p:stCondLst>
                                        </p:cTn>
                                        <p:tgtEl>
                                          <p:spTgt spid="65"/>
                                        </p:tgtEl>
                                        <p:attrNameLst>
                                          <p:attrName>style.visibility</p:attrName>
                                        </p:attrNameLst>
                                      </p:cBhvr>
                                      <p:to>
                                        <p:strVal val="visible"/>
                                      </p:to>
                                    </p:set>
                                    <p:animEffect transition="in" filter="fade">
                                      <p:cBhvr>
                                        <p:cTn id="409" dur="500"/>
                                        <p:tgtEl>
                                          <p:spTgt spid="65"/>
                                        </p:tgtEl>
                                      </p:cBhvr>
                                    </p:animEffect>
                                  </p:childTnLst>
                                </p:cTn>
                              </p:par>
                              <p:par>
                                <p:cTn id="410" presetID="10" presetClass="entr" presetSubtype="0" fill="hold" grpId="1" nodeType="withEffect">
                                  <p:stCondLst>
                                    <p:cond delay="0"/>
                                  </p:stCondLst>
                                  <p:childTnLst>
                                    <p:set>
                                      <p:cBhvr>
                                        <p:cTn id="411" dur="1" fill="hold">
                                          <p:stCondLst>
                                            <p:cond delay="0"/>
                                          </p:stCondLst>
                                        </p:cTn>
                                        <p:tgtEl>
                                          <p:spTgt spid="66"/>
                                        </p:tgtEl>
                                        <p:attrNameLst>
                                          <p:attrName>style.visibility</p:attrName>
                                        </p:attrNameLst>
                                      </p:cBhvr>
                                      <p:to>
                                        <p:strVal val="visible"/>
                                      </p:to>
                                    </p:set>
                                    <p:animEffect transition="in" filter="fade">
                                      <p:cBhvr>
                                        <p:cTn id="412" dur="500"/>
                                        <p:tgtEl>
                                          <p:spTgt spid="66"/>
                                        </p:tgtEl>
                                      </p:cBhvr>
                                    </p:animEffect>
                                  </p:childTnLst>
                                </p:cTn>
                              </p:par>
                              <p:par>
                                <p:cTn id="413" presetID="10" presetClass="entr" presetSubtype="0" fill="hold" nodeType="withEffect">
                                  <p:stCondLst>
                                    <p:cond delay="0"/>
                                  </p:stCondLst>
                                  <p:childTnLst>
                                    <p:set>
                                      <p:cBhvr>
                                        <p:cTn id="414" dur="1" fill="hold">
                                          <p:stCondLst>
                                            <p:cond delay="0"/>
                                          </p:stCondLst>
                                        </p:cTn>
                                        <p:tgtEl>
                                          <p:spTgt spid="67"/>
                                        </p:tgtEl>
                                        <p:attrNameLst>
                                          <p:attrName>style.visibility</p:attrName>
                                        </p:attrNameLst>
                                      </p:cBhvr>
                                      <p:to>
                                        <p:strVal val="visible"/>
                                      </p:to>
                                    </p:set>
                                    <p:animEffect transition="in" filter="fade">
                                      <p:cBhvr>
                                        <p:cTn id="415" dur="500"/>
                                        <p:tgtEl>
                                          <p:spTgt spid="67"/>
                                        </p:tgtEl>
                                      </p:cBhvr>
                                    </p:animEffect>
                                  </p:childTnLst>
                                </p:cTn>
                              </p:par>
                              <p:par>
                                <p:cTn id="416" presetID="10" presetClass="entr" presetSubtype="0" fill="hold" nodeType="withEffect">
                                  <p:stCondLst>
                                    <p:cond delay="0"/>
                                  </p:stCondLst>
                                  <p:childTnLst>
                                    <p:set>
                                      <p:cBhvr>
                                        <p:cTn id="417" dur="1" fill="hold">
                                          <p:stCondLst>
                                            <p:cond delay="0"/>
                                          </p:stCondLst>
                                        </p:cTn>
                                        <p:tgtEl>
                                          <p:spTgt spid="68"/>
                                        </p:tgtEl>
                                        <p:attrNameLst>
                                          <p:attrName>style.visibility</p:attrName>
                                        </p:attrNameLst>
                                      </p:cBhvr>
                                      <p:to>
                                        <p:strVal val="visible"/>
                                      </p:to>
                                    </p:set>
                                    <p:animEffect transition="in" filter="fade">
                                      <p:cBhvr>
                                        <p:cTn id="418" dur="500"/>
                                        <p:tgtEl>
                                          <p:spTgt spid="68"/>
                                        </p:tgtEl>
                                      </p:cBhvr>
                                    </p:animEffect>
                                  </p:childTnLst>
                                </p:cTn>
                              </p:par>
                              <p:par>
                                <p:cTn id="419" presetID="10" presetClass="entr" presetSubtype="0" fill="hold" nodeType="withEffect">
                                  <p:stCondLst>
                                    <p:cond delay="0"/>
                                  </p:stCondLst>
                                  <p:childTnLst>
                                    <p:set>
                                      <p:cBhvr>
                                        <p:cTn id="420" dur="1" fill="hold">
                                          <p:stCondLst>
                                            <p:cond delay="0"/>
                                          </p:stCondLst>
                                        </p:cTn>
                                        <p:tgtEl>
                                          <p:spTgt spid="69"/>
                                        </p:tgtEl>
                                        <p:attrNameLst>
                                          <p:attrName>style.visibility</p:attrName>
                                        </p:attrNameLst>
                                      </p:cBhvr>
                                      <p:to>
                                        <p:strVal val="visible"/>
                                      </p:to>
                                    </p:set>
                                    <p:animEffect transition="in" filter="fade">
                                      <p:cBhvr>
                                        <p:cTn id="421" dur="500"/>
                                        <p:tgtEl>
                                          <p:spTgt spid="69"/>
                                        </p:tgtEl>
                                      </p:cBhvr>
                                    </p:animEffect>
                                  </p:childTnLst>
                                </p:cTn>
                              </p:par>
                              <p:par>
                                <p:cTn id="422" presetID="10" presetClass="entr" presetSubtype="0" fill="hold" grpId="1" nodeType="withEffect">
                                  <p:stCondLst>
                                    <p:cond delay="0"/>
                                  </p:stCondLst>
                                  <p:childTnLst>
                                    <p:set>
                                      <p:cBhvr>
                                        <p:cTn id="423" dur="1" fill="hold">
                                          <p:stCondLst>
                                            <p:cond delay="0"/>
                                          </p:stCondLst>
                                        </p:cTn>
                                        <p:tgtEl>
                                          <p:spTgt spid="70"/>
                                        </p:tgtEl>
                                        <p:attrNameLst>
                                          <p:attrName>style.visibility</p:attrName>
                                        </p:attrNameLst>
                                      </p:cBhvr>
                                      <p:to>
                                        <p:strVal val="visible"/>
                                      </p:to>
                                    </p:set>
                                    <p:animEffect transition="in" filter="fade">
                                      <p:cBhvr>
                                        <p:cTn id="424" dur="500"/>
                                        <p:tgtEl>
                                          <p:spTgt spid="70"/>
                                        </p:tgtEl>
                                      </p:cBhvr>
                                    </p:animEffect>
                                  </p:childTnLst>
                                </p:cTn>
                              </p:par>
                              <p:par>
                                <p:cTn id="425" presetID="10" presetClass="entr" presetSubtype="0" fill="hold" grpId="1" nodeType="withEffect">
                                  <p:stCondLst>
                                    <p:cond delay="0"/>
                                  </p:stCondLst>
                                  <p:childTnLst>
                                    <p:set>
                                      <p:cBhvr>
                                        <p:cTn id="426" dur="1" fill="hold">
                                          <p:stCondLst>
                                            <p:cond delay="0"/>
                                          </p:stCondLst>
                                        </p:cTn>
                                        <p:tgtEl>
                                          <p:spTgt spid="71"/>
                                        </p:tgtEl>
                                        <p:attrNameLst>
                                          <p:attrName>style.visibility</p:attrName>
                                        </p:attrNameLst>
                                      </p:cBhvr>
                                      <p:to>
                                        <p:strVal val="visible"/>
                                      </p:to>
                                    </p:set>
                                    <p:animEffect transition="in" filter="fade">
                                      <p:cBhvr>
                                        <p:cTn id="427" dur="500"/>
                                        <p:tgtEl>
                                          <p:spTgt spid="71"/>
                                        </p:tgtEl>
                                      </p:cBhvr>
                                    </p:animEffect>
                                  </p:childTnLst>
                                </p:cTn>
                              </p:par>
                              <p:par>
                                <p:cTn id="428" presetID="10" presetClass="entr" presetSubtype="0" fill="hold" grpId="1" nodeType="withEffect">
                                  <p:stCondLst>
                                    <p:cond delay="0"/>
                                  </p:stCondLst>
                                  <p:childTnLst>
                                    <p:set>
                                      <p:cBhvr>
                                        <p:cTn id="429" dur="1" fill="hold">
                                          <p:stCondLst>
                                            <p:cond delay="0"/>
                                          </p:stCondLst>
                                        </p:cTn>
                                        <p:tgtEl>
                                          <p:spTgt spid="72"/>
                                        </p:tgtEl>
                                        <p:attrNameLst>
                                          <p:attrName>style.visibility</p:attrName>
                                        </p:attrNameLst>
                                      </p:cBhvr>
                                      <p:to>
                                        <p:strVal val="visible"/>
                                      </p:to>
                                    </p:set>
                                    <p:animEffect transition="in" filter="fade">
                                      <p:cBhvr>
                                        <p:cTn id="430" dur="500"/>
                                        <p:tgtEl>
                                          <p:spTgt spid="72"/>
                                        </p:tgtEl>
                                      </p:cBhvr>
                                    </p:animEffect>
                                  </p:childTnLst>
                                </p:cTn>
                              </p:par>
                            </p:childTnLst>
                          </p:cTn>
                        </p:par>
                      </p:childTnLst>
                    </p:cTn>
                  </p:par>
                  <p:par>
                    <p:cTn id="431" fill="hold">
                      <p:stCondLst>
                        <p:cond delay="indefinite"/>
                      </p:stCondLst>
                      <p:childTnLst>
                        <p:par>
                          <p:cTn id="432" fill="hold">
                            <p:stCondLst>
                              <p:cond delay="0"/>
                            </p:stCondLst>
                            <p:childTnLst>
                              <p:par>
                                <p:cTn id="433" presetID="10" presetClass="entr" presetSubtype="0" fill="hold" grpId="1" nodeType="clickEffect">
                                  <p:stCondLst>
                                    <p:cond delay="0"/>
                                  </p:stCondLst>
                                  <p:childTnLst>
                                    <p:set>
                                      <p:cBhvr>
                                        <p:cTn id="434" dur="1" fill="hold">
                                          <p:stCondLst>
                                            <p:cond delay="0"/>
                                          </p:stCondLst>
                                        </p:cTn>
                                        <p:tgtEl>
                                          <p:spTgt spid="53"/>
                                        </p:tgtEl>
                                        <p:attrNameLst>
                                          <p:attrName>style.visibility</p:attrName>
                                        </p:attrNameLst>
                                      </p:cBhvr>
                                      <p:to>
                                        <p:strVal val="visible"/>
                                      </p:to>
                                    </p:set>
                                    <p:animEffect transition="in" filter="fade">
                                      <p:cBhvr>
                                        <p:cTn id="435" dur="500"/>
                                        <p:tgtEl>
                                          <p:spTgt spid="53"/>
                                        </p:tgtEl>
                                      </p:cBhvr>
                                    </p:animEffect>
                                  </p:childTnLst>
                                </p:cTn>
                              </p:par>
                              <p:par>
                                <p:cTn id="436" presetID="1" presetClass="exit" presetSubtype="0" fill="hold" grpId="2" nodeType="withEffect">
                                  <p:stCondLst>
                                    <p:cond delay="0"/>
                                  </p:stCondLst>
                                  <p:childTnLst>
                                    <p:set>
                                      <p:cBhvr>
                                        <p:cTn id="437" dur="1" fill="hold">
                                          <p:stCondLst>
                                            <p:cond delay="0"/>
                                          </p:stCondLst>
                                        </p:cTn>
                                        <p:tgtEl>
                                          <p:spTgt spid="52"/>
                                        </p:tgtEl>
                                        <p:attrNameLst>
                                          <p:attrName>style.visibility</p:attrName>
                                        </p:attrNameLst>
                                      </p:cBhvr>
                                      <p:to>
                                        <p:strVal val="hidden"/>
                                      </p:to>
                                    </p:set>
                                  </p:childTnLst>
                                </p:cTn>
                              </p:par>
                              <p:par>
                                <p:cTn id="438" presetID="1" presetClass="exit" presetSubtype="0" fill="hold" nodeType="withEffect">
                                  <p:stCondLst>
                                    <p:cond delay="0"/>
                                  </p:stCondLst>
                                  <p:childTnLst>
                                    <p:set>
                                      <p:cBhvr>
                                        <p:cTn id="439" dur="1" fill="hold">
                                          <p:stCondLst>
                                            <p:cond delay="0"/>
                                          </p:stCondLst>
                                        </p:cTn>
                                        <p:tgtEl>
                                          <p:spTgt spid="62"/>
                                        </p:tgtEl>
                                        <p:attrNameLst>
                                          <p:attrName>style.visibility</p:attrName>
                                        </p:attrNameLst>
                                      </p:cBhvr>
                                      <p:to>
                                        <p:strVal val="hidden"/>
                                      </p:to>
                                    </p:set>
                                  </p:childTnLst>
                                </p:cTn>
                              </p:par>
                              <p:par>
                                <p:cTn id="440" presetID="1" presetClass="exit" presetSubtype="0" fill="hold" nodeType="withEffect">
                                  <p:stCondLst>
                                    <p:cond delay="0"/>
                                  </p:stCondLst>
                                  <p:childTnLst>
                                    <p:set>
                                      <p:cBhvr>
                                        <p:cTn id="441" dur="1" fill="hold">
                                          <p:stCondLst>
                                            <p:cond delay="0"/>
                                          </p:stCondLst>
                                        </p:cTn>
                                        <p:tgtEl>
                                          <p:spTgt spid="63"/>
                                        </p:tgtEl>
                                        <p:attrNameLst>
                                          <p:attrName>style.visibility</p:attrName>
                                        </p:attrNameLst>
                                      </p:cBhvr>
                                      <p:to>
                                        <p:strVal val="hidden"/>
                                      </p:to>
                                    </p:set>
                                  </p:childTnLst>
                                </p:cTn>
                              </p:par>
                              <p:par>
                                <p:cTn id="442" presetID="1" presetClass="exit" presetSubtype="0" fill="hold" nodeType="withEffect">
                                  <p:stCondLst>
                                    <p:cond delay="0"/>
                                  </p:stCondLst>
                                  <p:childTnLst>
                                    <p:set>
                                      <p:cBhvr>
                                        <p:cTn id="443" dur="1" fill="hold">
                                          <p:stCondLst>
                                            <p:cond delay="0"/>
                                          </p:stCondLst>
                                        </p:cTn>
                                        <p:tgtEl>
                                          <p:spTgt spid="64"/>
                                        </p:tgtEl>
                                        <p:attrNameLst>
                                          <p:attrName>style.visibility</p:attrName>
                                        </p:attrNameLst>
                                      </p:cBhvr>
                                      <p:to>
                                        <p:strVal val="hidden"/>
                                      </p:to>
                                    </p:set>
                                  </p:childTnLst>
                                </p:cTn>
                              </p:par>
                              <p:par>
                                <p:cTn id="444" presetID="1" presetClass="exit" presetSubtype="0" fill="hold" grpId="2" nodeType="withEffect">
                                  <p:stCondLst>
                                    <p:cond delay="0"/>
                                  </p:stCondLst>
                                  <p:childTnLst>
                                    <p:set>
                                      <p:cBhvr>
                                        <p:cTn id="445" dur="1" fill="hold">
                                          <p:stCondLst>
                                            <p:cond delay="0"/>
                                          </p:stCondLst>
                                        </p:cTn>
                                        <p:tgtEl>
                                          <p:spTgt spid="65"/>
                                        </p:tgtEl>
                                        <p:attrNameLst>
                                          <p:attrName>style.visibility</p:attrName>
                                        </p:attrNameLst>
                                      </p:cBhvr>
                                      <p:to>
                                        <p:strVal val="hidden"/>
                                      </p:to>
                                    </p:set>
                                  </p:childTnLst>
                                </p:cTn>
                              </p:par>
                              <p:par>
                                <p:cTn id="446" presetID="1" presetClass="exit" presetSubtype="0" fill="hold" grpId="2" nodeType="withEffect">
                                  <p:stCondLst>
                                    <p:cond delay="0"/>
                                  </p:stCondLst>
                                  <p:childTnLst>
                                    <p:set>
                                      <p:cBhvr>
                                        <p:cTn id="447" dur="1" fill="hold">
                                          <p:stCondLst>
                                            <p:cond delay="0"/>
                                          </p:stCondLst>
                                        </p:cTn>
                                        <p:tgtEl>
                                          <p:spTgt spid="66"/>
                                        </p:tgtEl>
                                        <p:attrNameLst>
                                          <p:attrName>style.visibility</p:attrName>
                                        </p:attrNameLst>
                                      </p:cBhvr>
                                      <p:to>
                                        <p:strVal val="hidden"/>
                                      </p:to>
                                    </p:set>
                                  </p:childTnLst>
                                </p:cTn>
                              </p:par>
                              <p:par>
                                <p:cTn id="448" presetID="1" presetClass="exit" presetSubtype="0" fill="hold" nodeType="withEffect">
                                  <p:stCondLst>
                                    <p:cond delay="0"/>
                                  </p:stCondLst>
                                  <p:childTnLst>
                                    <p:set>
                                      <p:cBhvr>
                                        <p:cTn id="449" dur="1" fill="hold">
                                          <p:stCondLst>
                                            <p:cond delay="0"/>
                                          </p:stCondLst>
                                        </p:cTn>
                                        <p:tgtEl>
                                          <p:spTgt spid="67"/>
                                        </p:tgtEl>
                                        <p:attrNameLst>
                                          <p:attrName>style.visibility</p:attrName>
                                        </p:attrNameLst>
                                      </p:cBhvr>
                                      <p:to>
                                        <p:strVal val="hidden"/>
                                      </p:to>
                                    </p:set>
                                  </p:childTnLst>
                                </p:cTn>
                              </p:par>
                              <p:par>
                                <p:cTn id="450" presetID="1" presetClass="exit" presetSubtype="0" fill="hold" nodeType="withEffect">
                                  <p:stCondLst>
                                    <p:cond delay="0"/>
                                  </p:stCondLst>
                                  <p:childTnLst>
                                    <p:set>
                                      <p:cBhvr>
                                        <p:cTn id="451" dur="1" fill="hold">
                                          <p:stCondLst>
                                            <p:cond delay="0"/>
                                          </p:stCondLst>
                                        </p:cTn>
                                        <p:tgtEl>
                                          <p:spTgt spid="68"/>
                                        </p:tgtEl>
                                        <p:attrNameLst>
                                          <p:attrName>style.visibility</p:attrName>
                                        </p:attrNameLst>
                                      </p:cBhvr>
                                      <p:to>
                                        <p:strVal val="hidden"/>
                                      </p:to>
                                    </p:set>
                                  </p:childTnLst>
                                </p:cTn>
                              </p:par>
                              <p:par>
                                <p:cTn id="452" presetID="1" presetClass="exit" presetSubtype="0" fill="hold" nodeType="withEffect">
                                  <p:stCondLst>
                                    <p:cond delay="0"/>
                                  </p:stCondLst>
                                  <p:childTnLst>
                                    <p:set>
                                      <p:cBhvr>
                                        <p:cTn id="453" dur="1" fill="hold">
                                          <p:stCondLst>
                                            <p:cond delay="0"/>
                                          </p:stCondLst>
                                        </p:cTn>
                                        <p:tgtEl>
                                          <p:spTgt spid="69"/>
                                        </p:tgtEl>
                                        <p:attrNameLst>
                                          <p:attrName>style.visibility</p:attrName>
                                        </p:attrNameLst>
                                      </p:cBhvr>
                                      <p:to>
                                        <p:strVal val="hidden"/>
                                      </p:to>
                                    </p:set>
                                  </p:childTnLst>
                                </p:cTn>
                              </p:par>
                              <p:par>
                                <p:cTn id="454" presetID="1" presetClass="exit" presetSubtype="0" fill="hold" grpId="2" nodeType="withEffect">
                                  <p:stCondLst>
                                    <p:cond delay="0"/>
                                  </p:stCondLst>
                                  <p:childTnLst>
                                    <p:set>
                                      <p:cBhvr>
                                        <p:cTn id="455" dur="1" fill="hold">
                                          <p:stCondLst>
                                            <p:cond delay="0"/>
                                          </p:stCondLst>
                                        </p:cTn>
                                        <p:tgtEl>
                                          <p:spTgt spid="70"/>
                                        </p:tgtEl>
                                        <p:attrNameLst>
                                          <p:attrName>style.visibility</p:attrName>
                                        </p:attrNameLst>
                                      </p:cBhvr>
                                      <p:to>
                                        <p:strVal val="hidden"/>
                                      </p:to>
                                    </p:set>
                                  </p:childTnLst>
                                </p:cTn>
                              </p:par>
                              <p:par>
                                <p:cTn id="456" presetID="1" presetClass="exit" presetSubtype="0" fill="hold" grpId="2" nodeType="withEffect">
                                  <p:stCondLst>
                                    <p:cond delay="0"/>
                                  </p:stCondLst>
                                  <p:childTnLst>
                                    <p:set>
                                      <p:cBhvr>
                                        <p:cTn id="457" dur="1" fill="hold">
                                          <p:stCondLst>
                                            <p:cond delay="0"/>
                                          </p:stCondLst>
                                        </p:cTn>
                                        <p:tgtEl>
                                          <p:spTgt spid="71"/>
                                        </p:tgtEl>
                                        <p:attrNameLst>
                                          <p:attrName>style.visibility</p:attrName>
                                        </p:attrNameLst>
                                      </p:cBhvr>
                                      <p:to>
                                        <p:strVal val="hidden"/>
                                      </p:to>
                                    </p:set>
                                  </p:childTnLst>
                                </p:cTn>
                              </p:par>
                              <p:par>
                                <p:cTn id="458" presetID="1" presetClass="exit" presetSubtype="0" fill="hold" grpId="2" nodeType="withEffect">
                                  <p:stCondLst>
                                    <p:cond delay="0"/>
                                  </p:stCondLst>
                                  <p:childTnLst>
                                    <p:set>
                                      <p:cBhvr>
                                        <p:cTn id="459" dur="1" fill="hold">
                                          <p:stCondLst>
                                            <p:cond delay="0"/>
                                          </p:stCondLst>
                                        </p:cTn>
                                        <p:tgtEl>
                                          <p:spTgt spid="72"/>
                                        </p:tgtEl>
                                        <p:attrNameLst>
                                          <p:attrName>style.visibility</p:attrName>
                                        </p:attrNameLst>
                                      </p:cBhvr>
                                      <p:to>
                                        <p:strVal val="hidden"/>
                                      </p:to>
                                    </p:se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74"/>
                                        </p:tgtEl>
                                        <p:attrNameLst>
                                          <p:attrName>style.visibility</p:attrName>
                                        </p:attrNameLst>
                                      </p:cBhvr>
                                      <p:to>
                                        <p:strVal val="visible"/>
                                      </p:to>
                                    </p:set>
                                    <p:animEffect transition="in" filter="fade">
                                      <p:cBhvr>
                                        <p:cTn id="464" dur="500"/>
                                        <p:tgtEl>
                                          <p:spTgt spid="74"/>
                                        </p:tgtEl>
                                      </p:cBhvr>
                                    </p:animEffect>
                                  </p:childTnLst>
                                </p:cTn>
                              </p:par>
                              <p:par>
                                <p:cTn id="465" presetID="10" presetClass="entr" presetSubtype="0" fill="hold" nodeType="withEffect">
                                  <p:stCondLst>
                                    <p:cond delay="0"/>
                                  </p:stCondLst>
                                  <p:childTnLst>
                                    <p:set>
                                      <p:cBhvr>
                                        <p:cTn id="466" dur="1" fill="hold">
                                          <p:stCondLst>
                                            <p:cond delay="0"/>
                                          </p:stCondLst>
                                        </p:cTn>
                                        <p:tgtEl>
                                          <p:spTgt spid="75"/>
                                        </p:tgtEl>
                                        <p:attrNameLst>
                                          <p:attrName>style.visibility</p:attrName>
                                        </p:attrNameLst>
                                      </p:cBhvr>
                                      <p:to>
                                        <p:strVal val="visible"/>
                                      </p:to>
                                    </p:set>
                                    <p:animEffect transition="in" filter="fade">
                                      <p:cBhvr>
                                        <p:cTn id="467" dur="500"/>
                                        <p:tgtEl>
                                          <p:spTgt spid="75"/>
                                        </p:tgtEl>
                                      </p:cBhvr>
                                    </p:animEffect>
                                  </p:childTnLst>
                                </p:cTn>
                              </p:par>
                              <p:par>
                                <p:cTn id="468" presetID="10" presetClass="entr" presetSubtype="0" fill="hold" nodeType="withEffect">
                                  <p:stCondLst>
                                    <p:cond delay="0"/>
                                  </p:stCondLst>
                                  <p:childTnLst>
                                    <p:set>
                                      <p:cBhvr>
                                        <p:cTn id="469" dur="1" fill="hold">
                                          <p:stCondLst>
                                            <p:cond delay="0"/>
                                          </p:stCondLst>
                                        </p:cTn>
                                        <p:tgtEl>
                                          <p:spTgt spid="76"/>
                                        </p:tgtEl>
                                        <p:attrNameLst>
                                          <p:attrName>style.visibility</p:attrName>
                                        </p:attrNameLst>
                                      </p:cBhvr>
                                      <p:to>
                                        <p:strVal val="visible"/>
                                      </p:to>
                                    </p:set>
                                    <p:animEffect transition="in" filter="fade">
                                      <p:cBhvr>
                                        <p:cTn id="470" dur="500"/>
                                        <p:tgtEl>
                                          <p:spTgt spid="76"/>
                                        </p:tgtEl>
                                      </p:cBhvr>
                                    </p:animEffect>
                                  </p:childTnLst>
                                </p:cTn>
                              </p:par>
                              <p:par>
                                <p:cTn id="471" presetID="10" presetClass="entr" presetSubtype="0" fill="hold" grpId="1" nodeType="withEffect">
                                  <p:stCondLst>
                                    <p:cond delay="0"/>
                                  </p:stCondLst>
                                  <p:childTnLst>
                                    <p:set>
                                      <p:cBhvr>
                                        <p:cTn id="472" dur="1" fill="hold">
                                          <p:stCondLst>
                                            <p:cond delay="0"/>
                                          </p:stCondLst>
                                        </p:cTn>
                                        <p:tgtEl>
                                          <p:spTgt spid="77"/>
                                        </p:tgtEl>
                                        <p:attrNameLst>
                                          <p:attrName>style.visibility</p:attrName>
                                        </p:attrNameLst>
                                      </p:cBhvr>
                                      <p:to>
                                        <p:strVal val="visible"/>
                                      </p:to>
                                    </p:set>
                                    <p:animEffect transition="in" filter="fade">
                                      <p:cBhvr>
                                        <p:cTn id="473" dur="500"/>
                                        <p:tgtEl>
                                          <p:spTgt spid="77"/>
                                        </p:tgtEl>
                                      </p:cBhvr>
                                    </p:animEffect>
                                  </p:childTnLst>
                                </p:cTn>
                              </p:par>
                              <p:par>
                                <p:cTn id="474" presetID="10" presetClass="entr" presetSubtype="0" fill="hold" grpId="1" nodeType="withEffect">
                                  <p:stCondLst>
                                    <p:cond delay="0"/>
                                  </p:stCondLst>
                                  <p:childTnLst>
                                    <p:set>
                                      <p:cBhvr>
                                        <p:cTn id="475" dur="1" fill="hold">
                                          <p:stCondLst>
                                            <p:cond delay="0"/>
                                          </p:stCondLst>
                                        </p:cTn>
                                        <p:tgtEl>
                                          <p:spTgt spid="78"/>
                                        </p:tgtEl>
                                        <p:attrNameLst>
                                          <p:attrName>style.visibility</p:attrName>
                                        </p:attrNameLst>
                                      </p:cBhvr>
                                      <p:to>
                                        <p:strVal val="visible"/>
                                      </p:to>
                                    </p:set>
                                    <p:animEffect transition="in" filter="fade">
                                      <p:cBhvr>
                                        <p:cTn id="476" dur="500"/>
                                        <p:tgtEl>
                                          <p:spTgt spid="78"/>
                                        </p:tgtEl>
                                      </p:cBhvr>
                                    </p:animEffect>
                                  </p:childTnLst>
                                </p:cTn>
                              </p:par>
                              <p:par>
                                <p:cTn id="477" presetID="10" presetClass="entr" presetSubtype="0" fill="hold" nodeType="withEffect">
                                  <p:stCondLst>
                                    <p:cond delay="0"/>
                                  </p:stCondLst>
                                  <p:childTnLst>
                                    <p:set>
                                      <p:cBhvr>
                                        <p:cTn id="478" dur="1" fill="hold">
                                          <p:stCondLst>
                                            <p:cond delay="0"/>
                                          </p:stCondLst>
                                        </p:cTn>
                                        <p:tgtEl>
                                          <p:spTgt spid="79"/>
                                        </p:tgtEl>
                                        <p:attrNameLst>
                                          <p:attrName>style.visibility</p:attrName>
                                        </p:attrNameLst>
                                      </p:cBhvr>
                                      <p:to>
                                        <p:strVal val="visible"/>
                                      </p:to>
                                    </p:set>
                                    <p:animEffect transition="in" filter="fade">
                                      <p:cBhvr>
                                        <p:cTn id="479" dur="500"/>
                                        <p:tgtEl>
                                          <p:spTgt spid="79"/>
                                        </p:tgtEl>
                                      </p:cBhvr>
                                    </p:animEffect>
                                  </p:childTnLst>
                                </p:cTn>
                              </p:par>
                              <p:par>
                                <p:cTn id="480" presetID="10" presetClass="entr" presetSubtype="0" fill="hold" nodeType="withEffect">
                                  <p:stCondLst>
                                    <p:cond delay="0"/>
                                  </p:stCondLst>
                                  <p:childTnLst>
                                    <p:set>
                                      <p:cBhvr>
                                        <p:cTn id="481" dur="1" fill="hold">
                                          <p:stCondLst>
                                            <p:cond delay="0"/>
                                          </p:stCondLst>
                                        </p:cTn>
                                        <p:tgtEl>
                                          <p:spTgt spid="80"/>
                                        </p:tgtEl>
                                        <p:attrNameLst>
                                          <p:attrName>style.visibility</p:attrName>
                                        </p:attrNameLst>
                                      </p:cBhvr>
                                      <p:to>
                                        <p:strVal val="visible"/>
                                      </p:to>
                                    </p:set>
                                    <p:animEffect transition="in" filter="fade">
                                      <p:cBhvr>
                                        <p:cTn id="482" dur="500"/>
                                        <p:tgtEl>
                                          <p:spTgt spid="80"/>
                                        </p:tgtEl>
                                      </p:cBhvr>
                                    </p:animEffect>
                                  </p:childTnLst>
                                </p:cTn>
                              </p:par>
                              <p:par>
                                <p:cTn id="483" presetID="10" presetClass="entr" presetSubtype="0" fill="hold" nodeType="withEffect">
                                  <p:stCondLst>
                                    <p:cond delay="0"/>
                                  </p:stCondLst>
                                  <p:childTnLst>
                                    <p:set>
                                      <p:cBhvr>
                                        <p:cTn id="484" dur="1" fill="hold">
                                          <p:stCondLst>
                                            <p:cond delay="0"/>
                                          </p:stCondLst>
                                        </p:cTn>
                                        <p:tgtEl>
                                          <p:spTgt spid="81"/>
                                        </p:tgtEl>
                                        <p:attrNameLst>
                                          <p:attrName>style.visibility</p:attrName>
                                        </p:attrNameLst>
                                      </p:cBhvr>
                                      <p:to>
                                        <p:strVal val="visible"/>
                                      </p:to>
                                    </p:set>
                                    <p:animEffect transition="in" filter="fade">
                                      <p:cBhvr>
                                        <p:cTn id="485" dur="500"/>
                                        <p:tgtEl>
                                          <p:spTgt spid="81"/>
                                        </p:tgtEl>
                                      </p:cBhvr>
                                    </p:animEffect>
                                  </p:childTnLst>
                                </p:cTn>
                              </p:par>
                              <p:par>
                                <p:cTn id="486" presetID="10" presetClass="entr" presetSubtype="0" fill="hold" grpId="1" nodeType="withEffect">
                                  <p:stCondLst>
                                    <p:cond delay="0"/>
                                  </p:stCondLst>
                                  <p:childTnLst>
                                    <p:set>
                                      <p:cBhvr>
                                        <p:cTn id="487" dur="1" fill="hold">
                                          <p:stCondLst>
                                            <p:cond delay="0"/>
                                          </p:stCondLst>
                                        </p:cTn>
                                        <p:tgtEl>
                                          <p:spTgt spid="82"/>
                                        </p:tgtEl>
                                        <p:attrNameLst>
                                          <p:attrName>style.visibility</p:attrName>
                                        </p:attrNameLst>
                                      </p:cBhvr>
                                      <p:to>
                                        <p:strVal val="visible"/>
                                      </p:to>
                                    </p:set>
                                    <p:animEffect transition="in" filter="fade">
                                      <p:cBhvr>
                                        <p:cTn id="488" dur="500"/>
                                        <p:tgtEl>
                                          <p:spTgt spid="82"/>
                                        </p:tgtEl>
                                      </p:cBhvr>
                                    </p:animEffect>
                                  </p:childTnLst>
                                </p:cTn>
                              </p:par>
                              <p:par>
                                <p:cTn id="489" presetID="10" presetClass="entr" presetSubtype="0" fill="hold" grpId="1" nodeType="withEffect">
                                  <p:stCondLst>
                                    <p:cond delay="0"/>
                                  </p:stCondLst>
                                  <p:childTnLst>
                                    <p:set>
                                      <p:cBhvr>
                                        <p:cTn id="490" dur="1" fill="hold">
                                          <p:stCondLst>
                                            <p:cond delay="0"/>
                                          </p:stCondLst>
                                        </p:cTn>
                                        <p:tgtEl>
                                          <p:spTgt spid="83"/>
                                        </p:tgtEl>
                                        <p:attrNameLst>
                                          <p:attrName>style.visibility</p:attrName>
                                        </p:attrNameLst>
                                      </p:cBhvr>
                                      <p:to>
                                        <p:strVal val="visible"/>
                                      </p:to>
                                    </p:set>
                                    <p:animEffect transition="in" filter="fade">
                                      <p:cBhvr>
                                        <p:cTn id="491" dur="500"/>
                                        <p:tgtEl>
                                          <p:spTgt spid="83"/>
                                        </p:tgtEl>
                                      </p:cBhvr>
                                    </p:animEffect>
                                  </p:childTnLst>
                                </p:cTn>
                              </p:par>
                              <p:par>
                                <p:cTn id="492" presetID="10" presetClass="entr" presetSubtype="0" fill="hold" grpId="1" nodeType="withEffect">
                                  <p:stCondLst>
                                    <p:cond delay="0"/>
                                  </p:stCondLst>
                                  <p:childTnLst>
                                    <p:set>
                                      <p:cBhvr>
                                        <p:cTn id="493" dur="1" fill="hold">
                                          <p:stCondLst>
                                            <p:cond delay="0"/>
                                          </p:stCondLst>
                                        </p:cTn>
                                        <p:tgtEl>
                                          <p:spTgt spid="84"/>
                                        </p:tgtEl>
                                        <p:attrNameLst>
                                          <p:attrName>style.visibility</p:attrName>
                                        </p:attrNameLst>
                                      </p:cBhvr>
                                      <p:to>
                                        <p:strVal val="visible"/>
                                      </p:to>
                                    </p:set>
                                    <p:animEffect transition="in" filter="fade">
                                      <p:cBhvr>
                                        <p:cTn id="494" dur="500"/>
                                        <p:tgtEl>
                                          <p:spTgt spid="84"/>
                                        </p:tgtEl>
                                      </p:cBhvr>
                                    </p:animEffect>
                                  </p:childTnLst>
                                </p:cTn>
                              </p:par>
                              <p:par>
                                <p:cTn id="495" presetID="10" presetClass="entr" presetSubtype="0" fill="hold" nodeType="withEffect">
                                  <p:stCondLst>
                                    <p:cond delay="0"/>
                                  </p:stCondLst>
                                  <p:childTnLst>
                                    <p:set>
                                      <p:cBhvr>
                                        <p:cTn id="496" dur="1" fill="hold">
                                          <p:stCondLst>
                                            <p:cond delay="0"/>
                                          </p:stCondLst>
                                        </p:cTn>
                                        <p:tgtEl>
                                          <p:spTgt spid="85"/>
                                        </p:tgtEl>
                                        <p:attrNameLst>
                                          <p:attrName>style.visibility</p:attrName>
                                        </p:attrNameLst>
                                      </p:cBhvr>
                                      <p:to>
                                        <p:strVal val="visible"/>
                                      </p:to>
                                    </p:set>
                                    <p:animEffect transition="in" filter="fade">
                                      <p:cBhvr>
                                        <p:cTn id="497" dur="500"/>
                                        <p:tgtEl>
                                          <p:spTgt spid="85"/>
                                        </p:tgtEl>
                                      </p:cBhvr>
                                    </p:animEffect>
                                  </p:childTnLst>
                                </p:cTn>
                              </p:par>
                              <p:par>
                                <p:cTn id="498" presetID="10" presetClass="entr" presetSubtype="0" fill="hold" nodeType="withEffect">
                                  <p:stCondLst>
                                    <p:cond delay="0"/>
                                  </p:stCondLst>
                                  <p:childTnLst>
                                    <p:set>
                                      <p:cBhvr>
                                        <p:cTn id="499" dur="1" fill="hold">
                                          <p:stCondLst>
                                            <p:cond delay="0"/>
                                          </p:stCondLst>
                                        </p:cTn>
                                        <p:tgtEl>
                                          <p:spTgt spid="86"/>
                                        </p:tgtEl>
                                        <p:attrNameLst>
                                          <p:attrName>style.visibility</p:attrName>
                                        </p:attrNameLst>
                                      </p:cBhvr>
                                      <p:to>
                                        <p:strVal val="visible"/>
                                      </p:to>
                                    </p:set>
                                    <p:animEffect transition="in" filter="fade">
                                      <p:cBhvr>
                                        <p:cTn id="500" dur="500"/>
                                        <p:tgtEl>
                                          <p:spTgt spid="86"/>
                                        </p:tgtEl>
                                      </p:cBhvr>
                                    </p:animEffect>
                                  </p:childTnLst>
                                </p:cTn>
                              </p:par>
                              <p:par>
                                <p:cTn id="501" presetID="10" presetClass="entr" presetSubtype="0" fill="hold" nodeType="withEffect">
                                  <p:stCondLst>
                                    <p:cond delay="0"/>
                                  </p:stCondLst>
                                  <p:childTnLst>
                                    <p:set>
                                      <p:cBhvr>
                                        <p:cTn id="502" dur="1" fill="hold">
                                          <p:stCondLst>
                                            <p:cond delay="0"/>
                                          </p:stCondLst>
                                        </p:cTn>
                                        <p:tgtEl>
                                          <p:spTgt spid="87"/>
                                        </p:tgtEl>
                                        <p:attrNameLst>
                                          <p:attrName>style.visibility</p:attrName>
                                        </p:attrNameLst>
                                      </p:cBhvr>
                                      <p:to>
                                        <p:strVal val="visible"/>
                                      </p:to>
                                    </p:set>
                                    <p:animEffect transition="in" filter="fade">
                                      <p:cBhvr>
                                        <p:cTn id="503" dur="500"/>
                                        <p:tgtEl>
                                          <p:spTgt spid="87"/>
                                        </p:tgtEl>
                                      </p:cBhvr>
                                    </p:animEffect>
                                  </p:childTnLst>
                                </p:cTn>
                              </p:par>
                              <p:par>
                                <p:cTn id="504" presetID="10" presetClass="entr" presetSubtype="0" fill="hold" nodeType="withEffect">
                                  <p:stCondLst>
                                    <p:cond delay="0"/>
                                  </p:stCondLst>
                                  <p:childTnLst>
                                    <p:set>
                                      <p:cBhvr>
                                        <p:cTn id="505" dur="1" fill="hold">
                                          <p:stCondLst>
                                            <p:cond delay="0"/>
                                          </p:stCondLst>
                                        </p:cTn>
                                        <p:tgtEl>
                                          <p:spTgt spid="88"/>
                                        </p:tgtEl>
                                        <p:attrNameLst>
                                          <p:attrName>style.visibility</p:attrName>
                                        </p:attrNameLst>
                                      </p:cBhvr>
                                      <p:to>
                                        <p:strVal val="visible"/>
                                      </p:to>
                                    </p:set>
                                    <p:animEffect transition="in" filter="fade">
                                      <p:cBhvr>
                                        <p:cTn id="506" dur="500"/>
                                        <p:tgtEl>
                                          <p:spTgt spid="88"/>
                                        </p:tgtEl>
                                      </p:cBhvr>
                                    </p:animEffect>
                                  </p:childTnLst>
                                </p:cTn>
                              </p:par>
                              <p:par>
                                <p:cTn id="507" presetID="10" presetClass="entr" presetSubtype="0" fill="hold" grpId="1" nodeType="withEffect">
                                  <p:stCondLst>
                                    <p:cond delay="0"/>
                                  </p:stCondLst>
                                  <p:childTnLst>
                                    <p:set>
                                      <p:cBhvr>
                                        <p:cTn id="508" dur="1" fill="hold">
                                          <p:stCondLst>
                                            <p:cond delay="0"/>
                                          </p:stCondLst>
                                        </p:cTn>
                                        <p:tgtEl>
                                          <p:spTgt spid="89"/>
                                        </p:tgtEl>
                                        <p:attrNameLst>
                                          <p:attrName>style.visibility</p:attrName>
                                        </p:attrNameLst>
                                      </p:cBhvr>
                                      <p:to>
                                        <p:strVal val="visible"/>
                                      </p:to>
                                    </p:set>
                                    <p:animEffect transition="in" filter="fade">
                                      <p:cBhvr>
                                        <p:cTn id="509" dur="500"/>
                                        <p:tgtEl>
                                          <p:spTgt spid="89"/>
                                        </p:tgtEl>
                                      </p:cBhvr>
                                    </p:animEffect>
                                  </p:childTnLst>
                                </p:cTn>
                              </p:par>
                              <p:par>
                                <p:cTn id="510" presetID="10" presetClass="entr" presetSubtype="0" fill="hold" grpId="1" nodeType="withEffect">
                                  <p:stCondLst>
                                    <p:cond delay="0"/>
                                  </p:stCondLst>
                                  <p:childTnLst>
                                    <p:set>
                                      <p:cBhvr>
                                        <p:cTn id="511" dur="1" fill="hold">
                                          <p:stCondLst>
                                            <p:cond delay="0"/>
                                          </p:stCondLst>
                                        </p:cTn>
                                        <p:tgtEl>
                                          <p:spTgt spid="90"/>
                                        </p:tgtEl>
                                        <p:attrNameLst>
                                          <p:attrName>style.visibility</p:attrName>
                                        </p:attrNameLst>
                                      </p:cBhvr>
                                      <p:to>
                                        <p:strVal val="visible"/>
                                      </p:to>
                                    </p:set>
                                    <p:animEffect transition="in" filter="fade">
                                      <p:cBhvr>
                                        <p:cTn id="512" dur="500"/>
                                        <p:tgtEl>
                                          <p:spTgt spid="90"/>
                                        </p:tgtEl>
                                      </p:cBhvr>
                                    </p:animEffect>
                                  </p:childTnLst>
                                </p:cTn>
                              </p:par>
                              <p:par>
                                <p:cTn id="513" presetID="10" presetClass="entr" presetSubtype="0" fill="hold" grpId="1" nodeType="withEffect">
                                  <p:stCondLst>
                                    <p:cond delay="0"/>
                                  </p:stCondLst>
                                  <p:childTnLst>
                                    <p:set>
                                      <p:cBhvr>
                                        <p:cTn id="514" dur="1" fill="hold">
                                          <p:stCondLst>
                                            <p:cond delay="0"/>
                                          </p:stCondLst>
                                        </p:cTn>
                                        <p:tgtEl>
                                          <p:spTgt spid="91"/>
                                        </p:tgtEl>
                                        <p:attrNameLst>
                                          <p:attrName>style.visibility</p:attrName>
                                        </p:attrNameLst>
                                      </p:cBhvr>
                                      <p:to>
                                        <p:strVal val="visible"/>
                                      </p:to>
                                    </p:set>
                                    <p:animEffect transition="in" filter="fade">
                                      <p:cBhvr>
                                        <p:cTn id="515" dur="500"/>
                                        <p:tgtEl>
                                          <p:spTgt spid="91"/>
                                        </p:tgtEl>
                                      </p:cBhvr>
                                    </p:animEffect>
                                  </p:childTnLst>
                                </p:cTn>
                              </p:par>
                              <p:par>
                                <p:cTn id="516" presetID="10" presetClass="entr" presetSubtype="0" fill="hold" grpId="1" nodeType="withEffect">
                                  <p:stCondLst>
                                    <p:cond delay="0"/>
                                  </p:stCondLst>
                                  <p:childTnLst>
                                    <p:set>
                                      <p:cBhvr>
                                        <p:cTn id="517" dur="1" fill="hold">
                                          <p:stCondLst>
                                            <p:cond delay="0"/>
                                          </p:stCondLst>
                                        </p:cTn>
                                        <p:tgtEl>
                                          <p:spTgt spid="92"/>
                                        </p:tgtEl>
                                        <p:attrNameLst>
                                          <p:attrName>style.visibility</p:attrName>
                                        </p:attrNameLst>
                                      </p:cBhvr>
                                      <p:to>
                                        <p:strVal val="visible"/>
                                      </p:to>
                                    </p:set>
                                    <p:animEffect transition="in" filter="fade">
                                      <p:cBhvr>
                                        <p:cTn id="518" dur="500"/>
                                        <p:tgtEl>
                                          <p:spTgt spid="92"/>
                                        </p:tgtEl>
                                      </p:cBhvr>
                                    </p:animEffect>
                                  </p:childTnLst>
                                </p:cTn>
                              </p:par>
                            </p:childTnLst>
                          </p:cTn>
                        </p:par>
                      </p:childTnLst>
                    </p:cTn>
                  </p:par>
                  <p:par>
                    <p:cTn id="519" fill="hold">
                      <p:stCondLst>
                        <p:cond delay="indefinite"/>
                      </p:stCondLst>
                      <p:childTnLst>
                        <p:par>
                          <p:cTn id="520" fill="hold">
                            <p:stCondLst>
                              <p:cond delay="0"/>
                            </p:stCondLst>
                            <p:childTnLst>
                              <p:par>
                                <p:cTn id="521" presetID="10" presetClass="entr" presetSubtype="0" fill="hold" grpId="1" nodeType="clickEffect">
                                  <p:stCondLst>
                                    <p:cond delay="0"/>
                                  </p:stCondLst>
                                  <p:childTnLst>
                                    <p:set>
                                      <p:cBhvr>
                                        <p:cTn id="522" dur="1" fill="hold">
                                          <p:stCondLst>
                                            <p:cond delay="0"/>
                                          </p:stCondLst>
                                        </p:cTn>
                                        <p:tgtEl>
                                          <p:spTgt spid="54"/>
                                        </p:tgtEl>
                                        <p:attrNameLst>
                                          <p:attrName>style.visibility</p:attrName>
                                        </p:attrNameLst>
                                      </p:cBhvr>
                                      <p:to>
                                        <p:strVal val="visible"/>
                                      </p:to>
                                    </p:set>
                                    <p:animEffect transition="in" filter="fade">
                                      <p:cBhvr>
                                        <p:cTn id="523" dur="500"/>
                                        <p:tgtEl>
                                          <p:spTgt spid="54"/>
                                        </p:tgtEl>
                                      </p:cBhvr>
                                    </p:animEffect>
                                  </p:childTnLst>
                                </p:cTn>
                              </p:par>
                              <p:par>
                                <p:cTn id="524" presetID="1" presetClass="exit" presetSubtype="0" fill="hold" grpId="2" nodeType="withEffect">
                                  <p:stCondLst>
                                    <p:cond delay="0"/>
                                  </p:stCondLst>
                                  <p:childTnLst>
                                    <p:set>
                                      <p:cBhvr>
                                        <p:cTn id="525" dur="1" fill="hold">
                                          <p:stCondLst>
                                            <p:cond delay="0"/>
                                          </p:stCondLst>
                                        </p:cTn>
                                        <p:tgtEl>
                                          <p:spTgt spid="53"/>
                                        </p:tgtEl>
                                        <p:attrNameLst>
                                          <p:attrName>style.visibility</p:attrName>
                                        </p:attrNameLst>
                                      </p:cBhvr>
                                      <p:to>
                                        <p:strVal val="hidden"/>
                                      </p:to>
                                    </p:set>
                                  </p:childTnLst>
                                </p:cTn>
                              </p:par>
                              <p:par>
                                <p:cTn id="526" presetID="1" presetClass="exit" presetSubtype="0" fill="hold" nodeType="withEffect">
                                  <p:stCondLst>
                                    <p:cond delay="0"/>
                                  </p:stCondLst>
                                  <p:childTnLst>
                                    <p:set>
                                      <p:cBhvr>
                                        <p:cTn id="527" dur="1" fill="hold">
                                          <p:stCondLst>
                                            <p:cond delay="0"/>
                                          </p:stCondLst>
                                        </p:cTn>
                                        <p:tgtEl>
                                          <p:spTgt spid="74"/>
                                        </p:tgtEl>
                                        <p:attrNameLst>
                                          <p:attrName>style.visibility</p:attrName>
                                        </p:attrNameLst>
                                      </p:cBhvr>
                                      <p:to>
                                        <p:strVal val="hidden"/>
                                      </p:to>
                                    </p:set>
                                  </p:childTnLst>
                                </p:cTn>
                              </p:par>
                              <p:par>
                                <p:cTn id="528" presetID="1" presetClass="exit" presetSubtype="0" fill="hold" nodeType="withEffect">
                                  <p:stCondLst>
                                    <p:cond delay="0"/>
                                  </p:stCondLst>
                                  <p:childTnLst>
                                    <p:set>
                                      <p:cBhvr>
                                        <p:cTn id="529" dur="1" fill="hold">
                                          <p:stCondLst>
                                            <p:cond delay="0"/>
                                          </p:stCondLst>
                                        </p:cTn>
                                        <p:tgtEl>
                                          <p:spTgt spid="75"/>
                                        </p:tgtEl>
                                        <p:attrNameLst>
                                          <p:attrName>style.visibility</p:attrName>
                                        </p:attrNameLst>
                                      </p:cBhvr>
                                      <p:to>
                                        <p:strVal val="hidden"/>
                                      </p:to>
                                    </p:set>
                                  </p:childTnLst>
                                </p:cTn>
                              </p:par>
                              <p:par>
                                <p:cTn id="530" presetID="1" presetClass="exit" presetSubtype="0" fill="hold" nodeType="withEffect">
                                  <p:stCondLst>
                                    <p:cond delay="0"/>
                                  </p:stCondLst>
                                  <p:childTnLst>
                                    <p:set>
                                      <p:cBhvr>
                                        <p:cTn id="531" dur="1" fill="hold">
                                          <p:stCondLst>
                                            <p:cond delay="0"/>
                                          </p:stCondLst>
                                        </p:cTn>
                                        <p:tgtEl>
                                          <p:spTgt spid="76"/>
                                        </p:tgtEl>
                                        <p:attrNameLst>
                                          <p:attrName>style.visibility</p:attrName>
                                        </p:attrNameLst>
                                      </p:cBhvr>
                                      <p:to>
                                        <p:strVal val="hidden"/>
                                      </p:to>
                                    </p:set>
                                  </p:childTnLst>
                                </p:cTn>
                              </p:par>
                              <p:par>
                                <p:cTn id="532" presetID="1" presetClass="exit" presetSubtype="0" fill="hold" grpId="2" nodeType="withEffect">
                                  <p:stCondLst>
                                    <p:cond delay="0"/>
                                  </p:stCondLst>
                                  <p:childTnLst>
                                    <p:set>
                                      <p:cBhvr>
                                        <p:cTn id="533" dur="1" fill="hold">
                                          <p:stCondLst>
                                            <p:cond delay="0"/>
                                          </p:stCondLst>
                                        </p:cTn>
                                        <p:tgtEl>
                                          <p:spTgt spid="77"/>
                                        </p:tgtEl>
                                        <p:attrNameLst>
                                          <p:attrName>style.visibility</p:attrName>
                                        </p:attrNameLst>
                                      </p:cBhvr>
                                      <p:to>
                                        <p:strVal val="hidden"/>
                                      </p:to>
                                    </p:set>
                                  </p:childTnLst>
                                </p:cTn>
                              </p:par>
                              <p:par>
                                <p:cTn id="534" presetID="1" presetClass="exit" presetSubtype="0" fill="hold" grpId="2" nodeType="withEffect">
                                  <p:stCondLst>
                                    <p:cond delay="0"/>
                                  </p:stCondLst>
                                  <p:childTnLst>
                                    <p:set>
                                      <p:cBhvr>
                                        <p:cTn id="535" dur="1" fill="hold">
                                          <p:stCondLst>
                                            <p:cond delay="0"/>
                                          </p:stCondLst>
                                        </p:cTn>
                                        <p:tgtEl>
                                          <p:spTgt spid="78"/>
                                        </p:tgtEl>
                                        <p:attrNameLst>
                                          <p:attrName>style.visibility</p:attrName>
                                        </p:attrNameLst>
                                      </p:cBhvr>
                                      <p:to>
                                        <p:strVal val="hidden"/>
                                      </p:to>
                                    </p:set>
                                  </p:childTnLst>
                                </p:cTn>
                              </p:par>
                              <p:par>
                                <p:cTn id="536" presetID="1" presetClass="exit" presetSubtype="0" fill="hold" nodeType="withEffect">
                                  <p:stCondLst>
                                    <p:cond delay="0"/>
                                  </p:stCondLst>
                                  <p:childTnLst>
                                    <p:set>
                                      <p:cBhvr>
                                        <p:cTn id="537" dur="1" fill="hold">
                                          <p:stCondLst>
                                            <p:cond delay="0"/>
                                          </p:stCondLst>
                                        </p:cTn>
                                        <p:tgtEl>
                                          <p:spTgt spid="79"/>
                                        </p:tgtEl>
                                        <p:attrNameLst>
                                          <p:attrName>style.visibility</p:attrName>
                                        </p:attrNameLst>
                                      </p:cBhvr>
                                      <p:to>
                                        <p:strVal val="hidden"/>
                                      </p:to>
                                    </p:set>
                                  </p:childTnLst>
                                </p:cTn>
                              </p:par>
                              <p:par>
                                <p:cTn id="538" presetID="1" presetClass="exit" presetSubtype="0" fill="hold" nodeType="withEffect">
                                  <p:stCondLst>
                                    <p:cond delay="0"/>
                                  </p:stCondLst>
                                  <p:childTnLst>
                                    <p:set>
                                      <p:cBhvr>
                                        <p:cTn id="539" dur="1" fill="hold">
                                          <p:stCondLst>
                                            <p:cond delay="0"/>
                                          </p:stCondLst>
                                        </p:cTn>
                                        <p:tgtEl>
                                          <p:spTgt spid="80"/>
                                        </p:tgtEl>
                                        <p:attrNameLst>
                                          <p:attrName>style.visibility</p:attrName>
                                        </p:attrNameLst>
                                      </p:cBhvr>
                                      <p:to>
                                        <p:strVal val="hidden"/>
                                      </p:to>
                                    </p:set>
                                  </p:childTnLst>
                                </p:cTn>
                              </p:par>
                              <p:par>
                                <p:cTn id="540" presetID="1" presetClass="exit" presetSubtype="0" fill="hold" nodeType="withEffect">
                                  <p:stCondLst>
                                    <p:cond delay="0"/>
                                  </p:stCondLst>
                                  <p:childTnLst>
                                    <p:set>
                                      <p:cBhvr>
                                        <p:cTn id="541" dur="1" fill="hold">
                                          <p:stCondLst>
                                            <p:cond delay="0"/>
                                          </p:stCondLst>
                                        </p:cTn>
                                        <p:tgtEl>
                                          <p:spTgt spid="81"/>
                                        </p:tgtEl>
                                        <p:attrNameLst>
                                          <p:attrName>style.visibility</p:attrName>
                                        </p:attrNameLst>
                                      </p:cBhvr>
                                      <p:to>
                                        <p:strVal val="hidden"/>
                                      </p:to>
                                    </p:set>
                                  </p:childTnLst>
                                </p:cTn>
                              </p:par>
                              <p:par>
                                <p:cTn id="542" presetID="1" presetClass="exit" presetSubtype="0" fill="hold" grpId="2" nodeType="withEffect">
                                  <p:stCondLst>
                                    <p:cond delay="0"/>
                                  </p:stCondLst>
                                  <p:childTnLst>
                                    <p:set>
                                      <p:cBhvr>
                                        <p:cTn id="543" dur="1" fill="hold">
                                          <p:stCondLst>
                                            <p:cond delay="0"/>
                                          </p:stCondLst>
                                        </p:cTn>
                                        <p:tgtEl>
                                          <p:spTgt spid="82"/>
                                        </p:tgtEl>
                                        <p:attrNameLst>
                                          <p:attrName>style.visibility</p:attrName>
                                        </p:attrNameLst>
                                      </p:cBhvr>
                                      <p:to>
                                        <p:strVal val="hidden"/>
                                      </p:to>
                                    </p:set>
                                  </p:childTnLst>
                                </p:cTn>
                              </p:par>
                              <p:par>
                                <p:cTn id="544" presetID="1" presetClass="exit" presetSubtype="0" fill="hold" grpId="2" nodeType="withEffect">
                                  <p:stCondLst>
                                    <p:cond delay="0"/>
                                  </p:stCondLst>
                                  <p:childTnLst>
                                    <p:set>
                                      <p:cBhvr>
                                        <p:cTn id="545" dur="1" fill="hold">
                                          <p:stCondLst>
                                            <p:cond delay="0"/>
                                          </p:stCondLst>
                                        </p:cTn>
                                        <p:tgtEl>
                                          <p:spTgt spid="83"/>
                                        </p:tgtEl>
                                        <p:attrNameLst>
                                          <p:attrName>style.visibility</p:attrName>
                                        </p:attrNameLst>
                                      </p:cBhvr>
                                      <p:to>
                                        <p:strVal val="hidden"/>
                                      </p:to>
                                    </p:set>
                                  </p:childTnLst>
                                </p:cTn>
                              </p:par>
                              <p:par>
                                <p:cTn id="546" presetID="1" presetClass="exit" presetSubtype="0" fill="hold" grpId="2" nodeType="withEffect">
                                  <p:stCondLst>
                                    <p:cond delay="0"/>
                                  </p:stCondLst>
                                  <p:childTnLst>
                                    <p:set>
                                      <p:cBhvr>
                                        <p:cTn id="547" dur="1" fill="hold">
                                          <p:stCondLst>
                                            <p:cond delay="0"/>
                                          </p:stCondLst>
                                        </p:cTn>
                                        <p:tgtEl>
                                          <p:spTgt spid="84"/>
                                        </p:tgtEl>
                                        <p:attrNameLst>
                                          <p:attrName>style.visibility</p:attrName>
                                        </p:attrNameLst>
                                      </p:cBhvr>
                                      <p:to>
                                        <p:strVal val="hidden"/>
                                      </p:to>
                                    </p:set>
                                  </p:childTnLst>
                                </p:cTn>
                              </p:par>
                              <p:par>
                                <p:cTn id="548" presetID="1" presetClass="exit" presetSubtype="0" fill="hold" nodeType="withEffect">
                                  <p:stCondLst>
                                    <p:cond delay="0"/>
                                  </p:stCondLst>
                                  <p:childTnLst>
                                    <p:set>
                                      <p:cBhvr>
                                        <p:cTn id="549" dur="1" fill="hold">
                                          <p:stCondLst>
                                            <p:cond delay="0"/>
                                          </p:stCondLst>
                                        </p:cTn>
                                        <p:tgtEl>
                                          <p:spTgt spid="85"/>
                                        </p:tgtEl>
                                        <p:attrNameLst>
                                          <p:attrName>style.visibility</p:attrName>
                                        </p:attrNameLst>
                                      </p:cBhvr>
                                      <p:to>
                                        <p:strVal val="hidden"/>
                                      </p:to>
                                    </p:set>
                                  </p:childTnLst>
                                </p:cTn>
                              </p:par>
                              <p:par>
                                <p:cTn id="550" presetID="1" presetClass="exit" presetSubtype="0" fill="hold" nodeType="withEffect">
                                  <p:stCondLst>
                                    <p:cond delay="0"/>
                                  </p:stCondLst>
                                  <p:childTnLst>
                                    <p:set>
                                      <p:cBhvr>
                                        <p:cTn id="551" dur="1" fill="hold">
                                          <p:stCondLst>
                                            <p:cond delay="0"/>
                                          </p:stCondLst>
                                        </p:cTn>
                                        <p:tgtEl>
                                          <p:spTgt spid="86"/>
                                        </p:tgtEl>
                                        <p:attrNameLst>
                                          <p:attrName>style.visibility</p:attrName>
                                        </p:attrNameLst>
                                      </p:cBhvr>
                                      <p:to>
                                        <p:strVal val="hidden"/>
                                      </p:to>
                                    </p:set>
                                  </p:childTnLst>
                                </p:cTn>
                              </p:par>
                              <p:par>
                                <p:cTn id="552" presetID="1" presetClass="exit" presetSubtype="0" fill="hold" nodeType="withEffect">
                                  <p:stCondLst>
                                    <p:cond delay="0"/>
                                  </p:stCondLst>
                                  <p:childTnLst>
                                    <p:set>
                                      <p:cBhvr>
                                        <p:cTn id="553" dur="1" fill="hold">
                                          <p:stCondLst>
                                            <p:cond delay="0"/>
                                          </p:stCondLst>
                                        </p:cTn>
                                        <p:tgtEl>
                                          <p:spTgt spid="87"/>
                                        </p:tgtEl>
                                        <p:attrNameLst>
                                          <p:attrName>style.visibility</p:attrName>
                                        </p:attrNameLst>
                                      </p:cBhvr>
                                      <p:to>
                                        <p:strVal val="hidden"/>
                                      </p:to>
                                    </p:set>
                                  </p:childTnLst>
                                </p:cTn>
                              </p:par>
                              <p:par>
                                <p:cTn id="554" presetID="1" presetClass="exit" presetSubtype="0" fill="hold" nodeType="withEffect">
                                  <p:stCondLst>
                                    <p:cond delay="0"/>
                                  </p:stCondLst>
                                  <p:childTnLst>
                                    <p:set>
                                      <p:cBhvr>
                                        <p:cTn id="555" dur="1" fill="hold">
                                          <p:stCondLst>
                                            <p:cond delay="0"/>
                                          </p:stCondLst>
                                        </p:cTn>
                                        <p:tgtEl>
                                          <p:spTgt spid="88"/>
                                        </p:tgtEl>
                                        <p:attrNameLst>
                                          <p:attrName>style.visibility</p:attrName>
                                        </p:attrNameLst>
                                      </p:cBhvr>
                                      <p:to>
                                        <p:strVal val="hidden"/>
                                      </p:to>
                                    </p:set>
                                  </p:childTnLst>
                                </p:cTn>
                              </p:par>
                              <p:par>
                                <p:cTn id="556" presetID="1" presetClass="exit" presetSubtype="0" fill="hold" grpId="2" nodeType="withEffect">
                                  <p:stCondLst>
                                    <p:cond delay="0"/>
                                  </p:stCondLst>
                                  <p:childTnLst>
                                    <p:set>
                                      <p:cBhvr>
                                        <p:cTn id="557" dur="1" fill="hold">
                                          <p:stCondLst>
                                            <p:cond delay="0"/>
                                          </p:stCondLst>
                                        </p:cTn>
                                        <p:tgtEl>
                                          <p:spTgt spid="89"/>
                                        </p:tgtEl>
                                        <p:attrNameLst>
                                          <p:attrName>style.visibility</p:attrName>
                                        </p:attrNameLst>
                                      </p:cBhvr>
                                      <p:to>
                                        <p:strVal val="hidden"/>
                                      </p:to>
                                    </p:set>
                                  </p:childTnLst>
                                </p:cTn>
                              </p:par>
                              <p:par>
                                <p:cTn id="558" presetID="1" presetClass="exit" presetSubtype="0" fill="hold" grpId="2" nodeType="withEffect">
                                  <p:stCondLst>
                                    <p:cond delay="0"/>
                                  </p:stCondLst>
                                  <p:childTnLst>
                                    <p:set>
                                      <p:cBhvr>
                                        <p:cTn id="559" dur="1" fill="hold">
                                          <p:stCondLst>
                                            <p:cond delay="0"/>
                                          </p:stCondLst>
                                        </p:cTn>
                                        <p:tgtEl>
                                          <p:spTgt spid="90"/>
                                        </p:tgtEl>
                                        <p:attrNameLst>
                                          <p:attrName>style.visibility</p:attrName>
                                        </p:attrNameLst>
                                      </p:cBhvr>
                                      <p:to>
                                        <p:strVal val="hidden"/>
                                      </p:to>
                                    </p:set>
                                  </p:childTnLst>
                                </p:cTn>
                              </p:par>
                              <p:par>
                                <p:cTn id="560" presetID="1" presetClass="exit" presetSubtype="0" fill="hold" grpId="2" nodeType="withEffect">
                                  <p:stCondLst>
                                    <p:cond delay="0"/>
                                  </p:stCondLst>
                                  <p:childTnLst>
                                    <p:set>
                                      <p:cBhvr>
                                        <p:cTn id="561" dur="1" fill="hold">
                                          <p:stCondLst>
                                            <p:cond delay="0"/>
                                          </p:stCondLst>
                                        </p:cTn>
                                        <p:tgtEl>
                                          <p:spTgt spid="91"/>
                                        </p:tgtEl>
                                        <p:attrNameLst>
                                          <p:attrName>style.visibility</p:attrName>
                                        </p:attrNameLst>
                                      </p:cBhvr>
                                      <p:to>
                                        <p:strVal val="hidden"/>
                                      </p:to>
                                    </p:set>
                                  </p:childTnLst>
                                </p:cTn>
                              </p:par>
                              <p:par>
                                <p:cTn id="562" presetID="1" presetClass="exit" presetSubtype="0" fill="hold" grpId="2" nodeType="withEffect">
                                  <p:stCondLst>
                                    <p:cond delay="0"/>
                                  </p:stCondLst>
                                  <p:childTnLst>
                                    <p:set>
                                      <p:cBhvr>
                                        <p:cTn id="563" dur="1" fill="hold">
                                          <p:stCondLst>
                                            <p:cond delay="0"/>
                                          </p:stCondLst>
                                        </p:cTn>
                                        <p:tgtEl>
                                          <p:spTgt spid="92"/>
                                        </p:tgtEl>
                                        <p:attrNameLst>
                                          <p:attrName>style.visibility</p:attrName>
                                        </p:attrNameLst>
                                      </p:cBhvr>
                                      <p:to>
                                        <p:strVal val="hidden"/>
                                      </p:to>
                                    </p:set>
                                  </p:childTnLst>
                                </p:cTn>
                              </p:par>
                            </p:childTnLst>
                          </p:cTn>
                        </p:par>
                      </p:childTnLst>
                    </p:cTn>
                  </p:par>
                  <p:par>
                    <p:cTn id="564" fill="hold">
                      <p:stCondLst>
                        <p:cond delay="indefinite"/>
                      </p:stCondLst>
                      <p:childTnLst>
                        <p:par>
                          <p:cTn id="565" fill="hold">
                            <p:stCondLst>
                              <p:cond delay="0"/>
                            </p:stCondLst>
                            <p:childTnLst>
                              <p:par>
                                <p:cTn id="566" presetID="10" presetClass="entr" presetSubtype="0" fill="hold" nodeType="clickEffect">
                                  <p:stCondLst>
                                    <p:cond delay="0"/>
                                  </p:stCondLst>
                                  <p:childTnLst>
                                    <p:set>
                                      <p:cBhvr>
                                        <p:cTn id="567" dur="1" fill="hold">
                                          <p:stCondLst>
                                            <p:cond delay="0"/>
                                          </p:stCondLst>
                                        </p:cTn>
                                        <p:tgtEl>
                                          <p:spTgt spid="11"/>
                                        </p:tgtEl>
                                        <p:attrNameLst>
                                          <p:attrName>style.visibility</p:attrName>
                                        </p:attrNameLst>
                                      </p:cBhvr>
                                      <p:to>
                                        <p:strVal val="visible"/>
                                      </p:to>
                                    </p:set>
                                    <p:animEffect transition="in" filter="fade">
                                      <p:cBhvr>
                                        <p:cTn id="568" dur="500"/>
                                        <p:tgtEl>
                                          <p:spTgt spid="11"/>
                                        </p:tgtEl>
                                      </p:cBhvr>
                                    </p:animEffect>
                                  </p:childTnLst>
                                </p:cTn>
                              </p:par>
                              <p:par>
                                <p:cTn id="569" presetID="10" presetClass="entr" presetSubtype="0" fill="hold" nodeType="withEffect">
                                  <p:stCondLst>
                                    <p:cond delay="0"/>
                                  </p:stCondLst>
                                  <p:childTnLst>
                                    <p:set>
                                      <p:cBhvr>
                                        <p:cTn id="570" dur="1" fill="hold">
                                          <p:stCondLst>
                                            <p:cond delay="0"/>
                                          </p:stCondLst>
                                        </p:cTn>
                                        <p:tgtEl>
                                          <p:spTgt spid="12"/>
                                        </p:tgtEl>
                                        <p:attrNameLst>
                                          <p:attrName>style.visibility</p:attrName>
                                        </p:attrNameLst>
                                      </p:cBhvr>
                                      <p:to>
                                        <p:strVal val="visible"/>
                                      </p:to>
                                    </p:set>
                                    <p:animEffect transition="in" filter="fade">
                                      <p:cBhvr>
                                        <p:cTn id="571" dur="500"/>
                                        <p:tgtEl>
                                          <p:spTgt spid="12"/>
                                        </p:tgtEl>
                                      </p:cBhvr>
                                    </p:animEffect>
                                  </p:childTnLst>
                                </p:cTn>
                              </p:par>
                              <p:par>
                                <p:cTn id="572" presetID="10" presetClass="entr" presetSubtype="0" fill="hold" nodeType="withEffect">
                                  <p:stCondLst>
                                    <p:cond delay="0"/>
                                  </p:stCondLst>
                                  <p:childTnLst>
                                    <p:set>
                                      <p:cBhvr>
                                        <p:cTn id="573" dur="1" fill="hold">
                                          <p:stCondLst>
                                            <p:cond delay="0"/>
                                          </p:stCondLst>
                                        </p:cTn>
                                        <p:tgtEl>
                                          <p:spTgt spid="13"/>
                                        </p:tgtEl>
                                        <p:attrNameLst>
                                          <p:attrName>style.visibility</p:attrName>
                                        </p:attrNameLst>
                                      </p:cBhvr>
                                      <p:to>
                                        <p:strVal val="visible"/>
                                      </p:to>
                                    </p:set>
                                    <p:animEffect transition="in" filter="fade">
                                      <p:cBhvr>
                                        <p:cTn id="574" dur="500"/>
                                        <p:tgtEl>
                                          <p:spTgt spid="13"/>
                                        </p:tgtEl>
                                      </p:cBhvr>
                                    </p:animEffect>
                                  </p:childTnLst>
                                </p:cTn>
                              </p:par>
                              <p:par>
                                <p:cTn id="575" presetID="10" presetClass="entr" presetSubtype="0" fill="hold" grpId="1" nodeType="withEffect">
                                  <p:stCondLst>
                                    <p:cond delay="0"/>
                                  </p:stCondLst>
                                  <p:childTnLst>
                                    <p:set>
                                      <p:cBhvr>
                                        <p:cTn id="576" dur="1" fill="hold">
                                          <p:stCondLst>
                                            <p:cond delay="0"/>
                                          </p:stCondLst>
                                        </p:cTn>
                                        <p:tgtEl>
                                          <p:spTgt spid="14"/>
                                        </p:tgtEl>
                                        <p:attrNameLst>
                                          <p:attrName>style.visibility</p:attrName>
                                        </p:attrNameLst>
                                      </p:cBhvr>
                                      <p:to>
                                        <p:strVal val="visible"/>
                                      </p:to>
                                    </p:set>
                                    <p:animEffect transition="in" filter="fade">
                                      <p:cBhvr>
                                        <p:cTn id="577" dur="500"/>
                                        <p:tgtEl>
                                          <p:spTgt spid="14"/>
                                        </p:tgtEl>
                                      </p:cBhvr>
                                    </p:animEffect>
                                  </p:childTnLst>
                                </p:cTn>
                              </p:par>
                              <p:par>
                                <p:cTn id="578" presetID="10" presetClass="entr" presetSubtype="0" fill="hold" grpId="1" nodeType="withEffect">
                                  <p:stCondLst>
                                    <p:cond delay="0"/>
                                  </p:stCondLst>
                                  <p:childTnLst>
                                    <p:set>
                                      <p:cBhvr>
                                        <p:cTn id="579" dur="1" fill="hold">
                                          <p:stCondLst>
                                            <p:cond delay="0"/>
                                          </p:stCondLst>
                                        </p:cTn>
                                        <p:tgtEl>
                                          <p:spTgt spid="15"/>
                                        </p:tgtEl>
                                        <p:attrNameLst>
                                          <p:attrName>style.visibility</p:attrName>
                                        </p:attrNameLst>
                                      </p:cBhvr>
                                      <p:to>
                                        <p:strVal val="visible"/>
                                      </p:to>
                                    </p:set>
                                    <p:animEffect transition="in" filter="fade">
                                      <p:cBhvr>
                                        <p:cTn id="580" dur="500"/>
                                        <p:tgtEl>
                                          <p:spTgt spid="15"/>
                                        </p:tgtEl>
                                      </p:cBhvr>
                                    </p:animEffect>
                                  </p:childTnLst>
                                </p:cTn>
                              </p:par>
                              <p:par>
                                <p:cTn id="581" presetID="10" presetClass="entr" presetSubtype="0" fill="hold" nodeType="withEffect">
                                  <p:stCondLst>
                                    <p:cond delay="0"/>
                                  </p:stCondLst>
                                  <p:childTnLst>
                                    <p:set>
                                      <p:cBhvr>
                                        <p:cTn id="582" dur="1" fill="hold">
                                          <p:stCondLst>
                                            <p:cond delay="0"/>
                                          </p:stCondLst>
                                        </p:cTn>
                                        <p:tgtEl>
                                          <p:spTgt spid="16"/>
                                        </p:tgtEl>
                                        <p:attrNameLst>
                                          <p:attrName>style.visibility</p:attrName>
                                        </p:attrNameLst>
                                      </p:cBhvr>
                                      <p:to>
                                        <p:strVal val="visible"/>
                                      </p:to>
                                    </p:set>
                                    <p:animEffect transition="in" filter="fade">
                                      <p:cBhvr>
                                        <p:cTn id="583" dur="500"/>
                                        <p:tgtEl>
                                          <p:spTgt spid="16"/>
                                        </p:tgtEl>
                                      </p:cBhvr>
                                    </p:animEffect>
                                  </p:childTnLst>
                                </p:cTn>
                              </p:par>
                              <p:par>
                                <p:cTn id="584" presetID="10" presetClass="entr" presetSubtype="0" fill="hold" nodeType="withEffect">
                                  <p:stCondLst>
                                    <p:cond delay="0"/>
                                  </p:stCondLst>
                                  <p:childTnLst>
                                    <p:set>
                                      <p:cBhvr>
                                        <p:cTn id="585" dur="1" fill="hold">
                                          <p:stCondLst>
                                            <p:cond delay="0"/>
                                          </p:stCondLst>
                                        </p:cTn>
                                        <p:tgtEl>
                                          <p:spTgt spid="17"/>
                                        </p:tgtEl>
                                        <p:attrNameLst>
                                          <p:attrName>style.visibility</p:attrName>
                                        </p:attrNameLst>
                                      </p:cBhvr>
                                      <p:to>
                                        <p:strVal val="visible"/>
                                      </p:to>
                                    </p:set>
                                    <p:animEffect transition="in" filter="fade">
                                      <p:cBhvr>
                                        <p:cTn id="586" dur="500"/>
                                        <p:tgtEl>
                                          <p:spTgt spid="17"/>
                                        </p:tgtEl>
                                      </p:cBhvr>
                                    </p:animEffect>
                                  </p:childTnLst>
                                </p:cTn>
                              </p:par>
                              <p:par>
                                <p:cTn id="587" presetID="10" presetClass="entr" presetSubtype="0" fill="hold" nodeType="withEffect">
                                  <p:stCondLst>
                                    <p:cond delay="0"/>
                                  </p:stCondLst>
                                  <p:childTnLst>
                                    <p:set>
                                      <p:cBhvr>
                                        <p:cTn id="588" dur="1" fill="hold">
                                          <p:stCondLst>
                                            <p:cond delay="0"/>
                                          </p:stCondLst>
                                        </p:cTn>
                                        <p:tgtEl>
                                          <p:spTgt spid="18"/>
                                        </p:tgtEl>
                                        <p:attrNameLst>
                                          <p:attrName>style.visibility</p:attrName>
                                        </p:attrNameLst>
                                      </p:cBhvr>
                                      <p:to>
                                        <p:strVal val="visible"/>
                                      </p:to>
                                    </p:set>
                                    <p:animEffect transition="in" filter="fade">
                                      <p:cBhvr>
                                        <p:cTn id="589" dur="500"/>
                                        <p:tgtEl>
                                          <p:spTgt spid="18"/>
                                        </p:tgtEl>
                                      </p:cBhvr>
                                    </p:animEffect>
                                  </p:childTnLst>
                                </p:cTn>
                              </p:par>
                              <p:par>
                                <p:cTn id="590" presetID="10" presetClass="entr" presetSubtype="0" fill="hold" grpId="1" nodeType="withEffect">
                                  <p:stCondLst>
                                    <p:cond delay="0"/>
                                  </p:stCondLst>
                                  <p:childTnLst>
                                    <p:set>
                                      <p:cBhvr>
                                        <p:cTn id="591" dur="1" fill="hold">
                                          <p:stCondLst>
                                            <p:cond delay="0"/>
                                          </p:stCondLst>
                                        </p:cTn>
                                        <p:tgtEl>
                                          <p:spTgt spid="19"/>
                                        </p:tgtEl>
                                        <p:attrNameLst>
                                          <p:attrName>style.visibility</p:attrName>
                                        </p:attrNameLst>
                                      </p:cBhvr>
                                      <p:to>
                                        <p:strVal val="visible"/>
                                      </p:to>
                                    </p:set>
                                    <p:animEffect transition="in" filter="fade">
                                      <p:cBhvr>
                                        <p:cTn id="592" dur="500"/>
                                        <p:tgtEl>
                                          <p:spTgt spid="19"/>
                                        </p:tgtEl>
                                      </p:cBhvr>
                                    </p:animEffect>
                                  </p:childTnLst>
                                </p:cTn>
                              </p:par>
                              <p:par>
                                <p:cTn id="593" presetID="10" presetClass="entr" presetSubtype="0" fill="hold" grpId="1" nodeType="withEffect">
                                  <p:stCondLst>
                                    <p:cond delay="0"/>
                                  </p:stCondLst>
                                  <p:childTnLst>
                                    <p:set>
                                      <p:cBhvr>
                                        <p:cTn id="594" dur="1" fill="hold">
                                          <p:stCondLst>
                                            <p:cond delay="0"/>
                                          </p:stCondLst>
                                        </p:cTn>
                                        <p:tgtEl>
                                          <p:spTgt spid="20"/>
                                        </p:tgtEl>
                                        <p:attrNameLst>
                                          <p:attrName>style.visibility</p:attrName>
                                        </p:attrNameLst>
                                      </p:cBhvr>
                                      <p:to>
                                        <p:strVal val="visible"/>
                                      </p:to>
                                    </p:set>
                                    <p:animEffect transition="in" filter="fade">
                                      <p:cBhvr>
                                        <p:cTn id="595" dur="500"/>
                                        <p:tgtEl>
                                          <p:spTgt spid="20"/>
                                        </p:tgtEl>
                                      </p:cBhvr>
                                    </p:animEffect>
                                  </p:childTnLst>
                                </p:cTn>
                              </p:par>
                              <p:par>
                                <p:cTn id="596" presetID="10" presetClass="entr" presetSubtype="0" fill="hold" grpId="1" nodeType="withEffect">
                                  <p:stCondLst>
                                    <p:cond delay="0"/>
                                  </p:stCondLst>
                                  <p:childTnLst>
                                    <p:set>
                                      <p:cBhvr>
                                        <p:cTn id="597" dur="1" fill="hold">
                                          <p:stCondLst>
                                            <p:cond delay="0"/>
                                          </p:stCondLst>
                                        </p:cTn>
                                        <p:tgtEl>
                                          <p:spTgt spid="21"/>
                                        </p:tgtEl>
                                        <p:attrNameLst>
                                          <p:attrName>style.visibility</p:attrName>
                                        </p:attrNameLst>
                                      </p:cBhvr>
                                      <p:to>
                                        <p:strVal val="visible"/>
                                      </p:to>
                                    </p:set>
                                    <p:animEffect transition="in" filter="fade">
                                      <p:cBhvr>
                                        <p:cTn id="598" dur="500"/>
                                        <p:tgtEl>
                                          <p:spTgt spid="21"/>
                                        </p:tgtEl>
                                      </p:cBhvr>
                                    </p:animEffect>
                                  </p:childTnLst>
                                </p:cTn>
                              </p:par>
                              <p:par>
                                <p:cTn id="599" presetID="10" presetClass="entr" presetSubtype="0" fill="hold" nodeType="withEffect">
                                  <p:stCondLst>
                                    <p:cond delay="0"/>
                                  </p:stCondLst>
                                  <p:childTnLst>
                                    <p:set>
                                      <p:cBhvr>
                                        <p:cTn id="600" dur="1" fill="hold">
                                          <p:stCondLst>
                                            <p:cond delay="0"/>
                                          </p:stCondLst>
                                        </p:cTn>
                                        <p:tgtEl>
                                          <p:spTgt spid="22"/>
                                        </p:tgtEl>
                                        <p:attrNameLst>
                                          <p:attrName>style.visibility</p:attrName>
                                        </p:attrNameLst>
                                      </p:cBhvr>
                                      <p:to>
                                        <p:strVal val="visible"/>
                                      </p:to>
                                    </p:set>
                                    <p:animEffect transition="in" filter="fade">
                                      <p:cBhvr>
                                        <p:cTn id="601" dur="500"/>
                                        <p:tgtEl>
                                          <p:spTgt spid="22"/>
                                        </p:tgtEl>
                                      </p:cBhvr>
                                    </p:animEffect>
                                  </p:childTnLst>
                                </p:cTn>
                              </p:par>
                              <p:par>
                                <p:cTn id="602" presetID="10" presetClass="entr" presetSubtype="0" fill="hold" nodeType="withEffect">
                                  <p:stCondLst>
                                    <p:cond delay="0"/>
                                  </p:stCondLst>
                                  <p:childTnLst>
                                    <p:set>
                                      <p:cBhvr>
                                        <p:cTn id="603" dur="1" fill="hold">
                                          <p:stCondLst>
                                            <p:cond delay="0"/>
                                          </p:stCondLst>
                                        </p:cTn>
                                        <p:tgtEl>
                                          <p:spTgt spid="23"/>
                                        </p:tgtEl>
                                        <p:attrNameLst>
                                          <p:attrName>style.visibility</p:attrName>
                                        </p:attrNameLst>
                                      </p:cBhvr>
                                      <p:to>
                                        <p:strVal val="visible"/>
                                      </p:to>
                                    </p:set>
                                    <p:animEffect transition="in" filter="fade">
                                      <p:cBhvr>
                                        <p:cTn id="604" dur="500"/>
                                        <p:tgtEl>
                                          <p:spTgt spid="23"/>
                                        </p:tgtEl>
                                      </p:cBhvr>
                                    </p:animEffect>
                                  </p:childTnLst>
                                </p:cTn>
                              </p:par>
                              <p:par>
                                <p:cTn id="605" presetID="10" presetClass="entr" presetSubtype="0" fill="hold" nodeType="withEffect">
                                  <p:stCondLst>
                                    <p:cond delay="0"/>
                                  </p:stCondLst>
                                  <p:childTnLst>
                                    <p:set>
                                      <p:cBhvr>
                                        <p:cTn id="606" dur="1" fill="hold">
                                          <p:stCondLst>
                                            <p:cond delay="0"/>
                                          </p:stCondLst>
                                        </p:cTn>
                                        <p:tgtEl>
                                          <p:spTgt spid="24"/>
                                        </p:tgtEl>
                                        <p:attrNameLst>
                                          <p:attrName>style.visibility</p:attrName>
                                        </p:attrNameLst>
                                      </p:cBhvr>
                                      <p:to>
                                        <p:strVal val="visible"/>
                                      </p:to>
                                    </p:set>
                                    <p:animEffect transition="in" filter="fade">
                                      <p:cBhvr>
                                        <p:cTn id="607" dur="500"/>
                                        <p:tgtEl>
                                          <p:spTgt spid="24"/>
                                        </p:tgtEl>
                                      </p:cBhvr>
                                    </p:animEffect>
                                  </p:childTnLst>
                                </p:cTn>
                              </p:par>
                              <p:par>
                                <p:cTn id="608" presetID="10" presetClass="entr" presetSubtype="0" fill="hold" nodeType="withEffect">
                                  <p:stCondLst>
                                    <p:cond delay="0"/>
                                  </p:stCondLst>
                                  <p:childTnLst>
                                    <p:set>
                                      <p:cBhvr>
                                        <p:cTn id="609" dur="1" fill="hold">
                                          <p:stCondLst>
                                            <p:cond delay="0"/>
                                          </p:stCondLst>
                                        </p:cTn>
                                        <p:tgtEl>
                                          <p:spTgt spid="25"/>
                                        </p:tgtEl>
                                        <p:attrNameLst>
                                          <p:attrName>style.visibility</p:attrName>
                                        </p:attrNameLst>
                                      </p:cBhvr>
                                      <p:to>
                                        <p:strVal val="visible"/>
                                      </p:to>
                                    </p:set>
                                    <p:animEffect transition="in" filter="fade">
                                      <p:cBhvr>
                                        <p:cTn id="610" dur="500"/>
                                        <p:tgtEl>
                                          <p:spTgt spid="25"/>
                                        </p:tgtEl>
                                      </p:cBhvr>
                                    </p:animEffect>
                                  </p:childTnLst>
                                </p:cTn>
                              </p:par>
                              <p:par>
                                <p:cTn id="611" presetID="10" presetClass="entr" presetSubtype="0" fill="hold" grpId="1" nodeType="withEffect">
                                  <p:stCondLst>
                                    <p:cond delay="0"/>
                                  </p:stCondLst>
                                  <p:childTnLst>
                                    <p:set>
                                      <p:cBhvr>
                                        <p:cTn id="612" dur="1" fill="hold">
                                          <p:stCondLst>
                                            <p:cond delay="0"/>
                                          </p:stCondLst>
                                        </p:cTn>
                                        <p:tgtEl>
                                          <p:spTgt spid="26"/>
                                        </p:tgtEl>
                                        <p:attrNameLst>
                                          <p:attrName>style.visibility</p:attrName>
                                        </p:attrNameLst>
                                      </p:cBhvr>
                                      <p:to>
                                        <p:strVal val="visible"/>
                                      </p:to>
                                    </p:set>
                                    <p:animEffect transition="in" filter="fade">
                                      <p:cBhvr>
                                        <p:cTn id="613" dur="500"/>
                                        <p:tgtEl>
                                          <p:spTgt spid="26"/>
                                        </p:tgtEl>
                                      </p:cBhvr>
                                    </p:animEffect>
                                  </p:childTnLst>
                                </p:cTn>
                              </p:par>
                              <p:par>
                                <p:cTn id="614" presetID="10" presetClass="entr" presetSubtype="0" fill="hold" grpId="1" nodeType="withEffect">
                                  <p:stCondLst>
                                    <p:cond delay="0"/>
                                  </p:stCondLst>
                                  <p:childTnLst>
                                    <p:set>
                                      <p:cBhvr>
                                        <p:cTn id="615" dur="1" fill="hold">
                                          <p:stCondLst>
                                            <p:cond delay="0"/>
                                          </p:stCondLst>
                                        </p:cTn>
                                        <p:tgtEl>
                                          <p:spTgt spid="27"/>
                                        </p:tgtEl>
                                        <p:attrNameLst>
                                          <p:attrName>style.visibility</p:attrName>
                                        </p:attrNameLst>
                                      </p:cBhvr>
                                      <p:to>
                                        <p:strVal val="visible"/>
                                      </p:to>
                                    </p:set>
                                    <p:animEffect transition="in" filter="fade">
                                      <p:cBhvr>
                                        <p:cTn id="616" dur="500"/>
                                        <p:tgtEl>
                                          <p:spTgt spid="27"/>
                                        </p:tgtEl>
                                      </p:cBhvr>
                                    </p:animEffect>
                                  </p:childTnLst>
                                </p:cTn>
                              </p:par>
                              <p:par>
                                <p:cTn id="617" presetID="10" presetClass="entr" presetSubtype="0" fill="hold" grpId="1" nodeType="withEffect">
                                  <p:stCondLst>
                                    <p:cond delay="0"/>
                                  </p:stCondLst>
                                  <p:childTnLst>
                                    <p:set>
                                      <p:cBhvr>
                                        <p:cTn id="618" dur="1" fill="hold">
                                          <p:stCondLst>
                                            <p:cond delay="0"/>
                                          </p:stCondLst>
                                        </p:cTn>
                                        <p:tgtEl>
                                          <p:spTgt spid="28"/>
                                        </p:tgtEl>
                                        <p:attrNameLst>
                                          <p:attrName>style.visibility</p:attrName>
                                        </p:attrNameLst>
                                      </p:cBhvr>
                                      <p:to>
                                        <p:strVal val="visible"/>
                                      </p:to>
                                    </p:set>
                                    <p:animEffect transition="in" filter="fade">
                                      <p:cBhvr>
                                        <p:cTn id="619" dur="500"/>
                                        <p:tgtEl>
                                          <p:spTgt spid="28"/>
                                        </p:tgtEl>
                                      </p:cBhvr>
                                    </p:animEffect>
                                  </p:childTnLst>
                                </p:cTn>
                              </p:par>
                              <p:par>
                                <p:cTn id="620" presetID="10" presetClass="entr" presetSubtype="0" fill="hold" grpId="1" nodeType="withEffect">
                                  <p:stCondLst>
                                    <p:cond delay="0"/>
                                  </p:stCondLst>
                                  <p:childTnLst>
                                    <p:set>
                                      <p:cBhvr>
                                        <p:cTn id="621" dur="1" fill="hold">
                                          <p:stCondLst>
                                            <p:cond delay="0"/>
                                          </p:stCondLst>
                                        </p:cTn>
                                        <p:tgtEl>
                                          <p:spTgt spid="29"/>
                                        </p:tgtEl>
                                        <p:attrNameLst>
                                          <p:attrName>style.visibility</p:attrName>
                                        </p:attrNameLst>
                                      </p:cBhvr>
                                      <p:to>
                                        <p:strVal val="visible"/>
                                      </p:to>
                                    </p:set>
                                    <p:animEffect transition="in" filter="fade">
                                      <p:cBhvr>
                                        <p:cTn id="622" dur="500"/>
                                        <p:tgtEl>
                                          <p:spTgt spid="29"/>
                                        </p:tgtEl>
                                      </p:cBhvr>
                                    </p:animEffect>
                                  </p:childTnLst>
                                </p:cTn>
                              </p:par>
                              <p:par>
                                <p:cTn id="623" presetID="10" presetClass="entr" presetSubtype="0" fill="hold" nodeType="withEffect">
                                  <p:stCondLst>
                                    <p:cond delay="0"/>
                                  </p:stCondLst>
                                  <p:childTnLst>
                                    <p:set>
                                      <p:cBhvr>
                                        <p:cTn id="624" dur="1" fill="hold">
                                          <p:stCondLst>
                                            <p:cond delay="0"/>
                                          </p:stCondLst>
                                        </p:cTn>
                                        <p:tgtEl>
                                          <p:spTgt spid="30"/>
                                        </p:tgtEl>
                                        <p:attrNameLst>
                                          <p:attrName>style.visibility</p:attrName>
                                        </p:attrNameLst>
                                      </p:cBhvr>
                                      <p:to>
                                        <p:strVal val="visible"/>
                                      </p:to>
                                    </p:set>
                                    <p:animEffect transition="in" filter="fade">
                                      <p:cBhvr>
                                        <p:cTn id="625" dur="500"/>
                                        <p:tgtEl>
                                          <p:spTgt spid="30"/>
                                        </p:tgtEl>
                                      </p:cBhvr>
                                    </p:animEffect>
                                  </p:childTnLst>
                                </p:cTn>
                              </p:par>
                              <p:par>
                                <p:cTn id="626" presetID="10" presetClass="entr" presetSubtype="0" fill="hold" nodeType="withEffect">
                                  <p:stCondLst>
                                    <p:cond delay="0"/>
                                  </p:stCondLst>
                                  <p:childTnLst>
                                    <p:set>
                                      <p:cBhvr>
                                        <p:cTn id="627" dur="1" fill="hold">
                                          <p:stCondLst>
                                            <p:cond delay="0"/>
                                          </p:stCondLst>
                                        </p:cTn>
                                        <p:tgtEl>
                                          <p:spTgt spid="31"/>
                                        </p:tgtEl>
                                        <p:attrNameLst>
                                          <p:attrName>style.visibility</p:attrName>
                                        </p:attrNameLst>
                                      </p:cBhvr>
                                      <p:to>
                                        <p:strVal val="visible"/>
                                      </p:to>
                                    </p:set>
                                    <p:animEffect transition="in" filter="fade">
                                      <p:cBhvr>
                                        <p:cTn id="628" dur="500"/>
                                        <p:tgtEl>
                                          <p:spTgt spid="31"/>
                                        </p:tgtEl>
                                      </p:cBhvr>
                                    </p:animEffect>
                                  </p:childTnLst>
                                </p:cTn>
                              </p:par>
                              <p:par>
                                <p:cTn id="629" presetID="10" presetClass="entr" presetSubtype="0" fill="hold" nodeType="withEffect">
                                  <p:stCondLst>
                                    <p:cond delay="0"/>
                                  </p:stCondLst>
                                  <p:childTnLst>
                                    <p:set>
                                      <p:cBhvr>
                                        <p:cTn id="630" dur="1" fill="hold">
                                          <p:stCondLst>
                                            <p:cond delay="0"/>
                                          </p:stCondLst>
                                        </p:cTn>
                                        <p:tgtEl>
                                          <p:spTgt spid="32"/>
                                        </p:tgtEl>
                                        <p:attrNameLst>
                                          <p:attrName>style.visibility</p:attrName>
                                        </p:attrNameLst>
                                      </p:cBhvr>
                                      <p:to>
                                        <p:strVal val="visible"/>
                                      </p:to>
                                    </p:set>
                                    <p:animEffect transition="in" filter="fade">
                                      <p:cBhvr>
                                        <p:cTn id="631" dur="500"/>
                                        <p:tgtEl>
                                          <p:spTgt spid="32"/>
                                        </p:tgtEl>
                                      </p:cBhvr>
                                    </p:animEffect>
                                  </p:childTnLst>
                                </p:cTn>
                              </p:par>
                              <p:par>
                                <p:cTn id="632" presetID="10" presetClass="entr" presetSubtype="0" fill="hold" nodeType="withEffect">
                                  <p:stCondLst>
                                    <p:cond delay="0"/>
                                  </p:stCondLst>
                                  <p:childTnLst>
                                    <p:set>
                                      <p:cBhvr>
                                        <p:cTn id="633" dur="1" fill="hold">
                                          <p:stCondLst>
                                            <p:cond delay="0"/>
                                          </p:stCondLst>
                                        </p:cTn>
                                        <p:tgtEl>
                                          <p:spTgt spid="33"/>
                                        </p:tgtEl>
                                        <p:attrNameLst>
                                          <p:attrName>style.visibility</p:attrName>
                                        </p:attrNameLst>
                                      </p:cBhvr>
                                      <p:to>
                                        <p:strVal val="visible"/>
                                      </p:to>
                                    </p:set>
                                    <p:animEffect transition="in" filter="fade">
                                      <p:cBhvr>
                                        <p:cTn id="634" dur="500"/>
                                        <p:tgtEl>
                                          <p:spTgt spid="33"/>
                                        </p:tgtEl>
                                      </p:cBhvr>
                                    </p:animEffect>
                                  </p:childTnLst>
                                </p:cTn>
                              </p:par>
                              <p:par>
                                <p:cTn id="635" presetID="10" presetClass="entr" presetSubtype="0" fill="hold" nodeType="withEffect">
                                  <p:stCondLst>
                                    <p:cond delay="0"/>
                                  </p:stCondLst>
                                  <p:childTnLst>
                                    <p:set>
                                      <p:cBhvr>
                                        <p:cTn id="636" dur="1" fill="hold">
                                          <p:stCondLst>
                                            <p:cond delay="0"/>
                                          </p:stCondLst>
                                        </p:cTn>
                                        <p:tgtEl>
                                          <p:spTgt spid="34"/>
                                        </p:tgtEl>
                                        <p:attrNameLst>
                                          <p:attrName>style.visibility</p:attrName>
                                        </p:attrNameLst>
                                      </p:cBhvr>
                                      <p:to>
                                        <p:strVal val="visible"/>
                                      </p:to>
                                    </p:set>
                                    <p:animEffect transition="in" filter="fade">
                                      <p:cBhvr>
                                        <p:cTn id="637" dur="500"/>
                                        <p:tgtEl>
                                          <p:spTgt spid="34"/>
                                        </p:tgtEl>
                                      </p:cBhvr>
                                    </p:animEffect>
                                  </p:childTnLst>
                                </p:cTn>
                              </p:par>
                              <p:par>
                                <p:cTn id="638" presetID="10" presetClass="entr" presetSubtype="0" fill="hold" nodeType="withEffect">
                                  <p:stCondLst>
                                    <p:cond delay="0"/>
                                  </p:stCondLst>
                                  <p:childTnLst>
                                    <p:set>
                                      <p:cBhvr>
                                        <p:cTn id="639" dur="1" fill="hold">
                                          <p:stCondLst>
                                            <p:cond delay="0"/>
                                          </p:stCondLst>
                                        </p:cTn>
                                        <p:tgtEl>
                                          <p:spTgt spid="35"/>
                                        </p:tgtEl>
                                        <p:attrNameLst>
                                          <p:attrName>style.visibility</p:attrName>
                                        </p:attrNameLst>
                                      </p:cBhvr>
                                      <p:to>
                                        <p:strVal val="visible"/>
                                      </p:to>
                                    </p:set>
                                    <p:animEffect transition="in" filter="fade">
                                      <p:cBhvr>
                                        <p:cTn id="640" dur="500"/>
                                        <p:tgtEl>
                                          <p:spTgt spid="35"/>
                                        </p:tgtEl>
                                      </p:cBhvr>
                                    </p:animEffect>
                                  </p:childTnLst>
                                </p:cTn>
                              </p:par>
                              <p:par>
                                <p:cTn id="641" presetID="10" presetClass="entr" presetSubtype="0" fill="hold" nodeType="withEffect">
                                  <p:stCondLst>
                                    <p:cond delay="0"/>
                                  </p:stCondLst>
                                  <p:childTnLst>
                                    <p:set>
                                      <p:cBhvr>
                                        <p:cTn id="642" dur="1" fill="hold">
                                          <p:stCondLst>
                                            <p:cond delay="0"/>
                                          </p:stCondLst>
                                        </p:cTn>
                                        <p:tgtEl>
                                          <p:spTgt spid="36"/>
                                        </p:tgtEl>
                                        <p:attrNameLst>
                                          <p:attrName>style.visibility</p:attrName>
                                        </p:attrNameLst>
                                      </p:cBhvr>
                                      <p:to>
                                        <p:strVal val="visible"/>
                                      </p:to>
                                    </p:set>
                                    <p:animEffect transition="in" filter="fade">
                                      <p:cBhvr>
                                        <p:cTn id="643" dur="500"/>
                                        <p:tgtEl>
                                          <p:spTgt spid="36"/>
                                        </p:tgtEl>
                                      </p:cBhvr>
                                    </p:animEffect>
                                  </p:childTnLst>
                                </p:cTn>
                              </p:par>
                              <p:par>
                                <p:cTn id="644" presetID="10" presetClass="entr" presetSubtype="0" fill="hold" nodeType="withEffect">
                                  <p:stCondLst>
                                    <p:cond delay="0"/>
                                  </p:stCondLst>
                                  <p:childTnLst>
                                    <p:set>
                                      <p:cBhvr>
                                        <p:cTn id="645" dur="1" fill="hold">
                                          <p:stCondLst>
                                            <p:cond delay="0"/>
                                          </p:stCondLst>
                                        </p:cTn>
                                        <p:tgtEl>
                                          <p:spTgt spid="37"/>
                                        </p:tgtEl>
                                        <p:attrNameLst>
                                          <p:attrName>style.visibility</p:attrName>
                                        </p:attrNameLst>
                                      </p:cBhvr>
                                      <p:to>
                                        <p:strVal val="visible"/>
                                      </p:to>
                                    </p:set>
                                    <p:animEffect transition="in" filter="fade">
                                      <p:cBhvr>
                                        <p:cTn id="646" dur="500"/>
                                        <p:tgtEl>
                                          <p:spTgt spid="37"/>
                                        </p:tgtEl>
                                      </p:cBhvr>
                                    </p:animEffect>
                                  </p:childTnLst>
                                </p:cTn>
                              </p:par>
                              <p:par>
                                <p:cTn id="647" presetID="10" presetClass="entr" presetSubtype="0" fill="hold" grpId="1" nodeType="withEffect">
                                  <p:stCondLst>
                                    <p:cond delay="0"/>
                                  </p:stCondLst>
                                  <p:childTnLst>
                                    <p:set>
                                      <p:cBhvr>
                                        <p:cTn id="648" dur="1" fill="hold">
                                          <p:stCondLst>
                                            <p:cond delay="0"/>
                                          </p:stCondLst>
                                        </p:cTn>
                                        <p:tgtEl>
                                          <p:spTgt spid="38"/>
                                        </p:tgtEl>
                                        <p:attrNameLst>
                                          <p:attrName>style.visibility</p:attrName>
                                        </p:attrNameLst>
                                      </p:cBhvr>
                                      <p:to>
                                        <p:strVal val="visible"/>
                                      </p:to>
                                    </p:set>
                                    <p:animEffect transition="in" filter="fade">
                                      <p:cBhvr>
                                        <p:cTn id="649" dur="500"/>
                                        <p:tgtEl>
                                          <p:spTgt spid="38"/>
                                        </p:tgtEl>
                                      </p:cBhvr>
                                    </p:animEffect>
                                  </p:childTnLst>
                                </p:cTn>
                              </p:par>
                              <p:par>
                                <p:cTn id="650" presetID="10" presetClass="entr" presetSubtype="0" fill="hold" grpId="1" nodeType="withEffect">
                                  <p:stCondLst>
                                    <p:cond delay="0"/>
                                  </p:stCondLst>
                                  <p:childTnLst>
                                    <p:set>
                                      <p:cBhvr>
                                        <p:cTn id="651" dur="1" fill="hold">
                                          <p:stCondLst>
                                            <p:cond delay="0"/>
                                          </p:stCondLst>
                                        </p:cTn>
                                        <p:tgtEl>
                                          <p:spTgt spid="39"/>
                                        </p:tgtEl>
                                        <p:attrNameLst>
                                          <p:attrName>style.visibility</p:attrName>
                                        </p:attrNameLst>
                                      </p:cBhvr>
                                      <p:to>
                                        <p:strVal val="visible"/>
                                      </p:to>
                                    </p:set>
                                    <p:animEffect transition="in" filter="fade">
                                      <p:cBhvr>
                                        <p:cTn id="652" dur="500"/>
                                        <p:tgtEl>
                                          <p:spTgt spid="39"/>
                                        </p:tgtEl>
                                      </p:cBhvr>
                                    </p:animEffect>
                                  </p:childTnLst>
                                </p:cTn>
                              </p:par>
                              <p:par>
                                <p:cTn id="653" presetID="10" presetClass="entr" presetSubtype="0" fill="hold" grpId="1" nodeType="withEffect">
                                  <p:stCondLst>
                                    <p:cond delay="0"/>
                                  </p:stCondLst>
                                  <p:childTnLst>
                                    <p:set>
                                      <p:cBhvr>
                                        <p:cTn id="654" dur="1" fill="hold">
                                          <p:stCondLst>
                                            <p:cond delay="0"/>
                                          </p:stCondLst>
                                        </p:cTn>
                                        <p:tgtEl>
                                          <p:spTgt spid="40"/>
                                        </p:tgtEl>
                                        <p:attrNameLst>
                                          <p:attrName>style.visibility</p:attrName>
                                        </p:attrNameLst>
                                      </p:cBhvr>
                                      <p:to>
                                        <p:strVal val="visible"/>
                                      </p:to>
                                    </p:set>
                                    <p:animEffect transition="in" filter="fade">
                                      <p:cBhvr>
                                        <p:cTn id="655" dur="500"/>
                                        <p:tgtEl>
                                          <p:spTgt spid="40"/>
                                        </p:tgtEl>
                                      </p:cBhvr>
                                    </p:animEffect>
                                  </p:childTnLst>
                                </p:cTn>
                              </p:par>
                              <p:par>
                                <p:cTn id="656" presetID="10" presetClass="entr" presetSubtype="0" fill="hold" grpId="1" nodeType="withEffect">
                                  <p:stCondLst>
                                    <p:cond delay="0"/>
                                  </p:stCondLst>
                                  <p:childTnLst>
                                    <p:set>
                                      <p:cBhvr>
                                        <p:cTn id="657" dur="1" fill="hold">
                                          <p:stCondLst>
                                            <p:cond delay="0"/>
                                          </p:stCondLst>
                                        </p:cTn>
                                        <p:tgtEl>
                                          <p:spTgt spid="41"/>
                                        </p:tgtEl>
                                        <p:attrNameLst>
                                          <p:attrName>style.visibility</p:attrName>
                                        </p:attrNameLst>
                                      </p:cBhvr>
                                      <p:to>
                                        <p:strVal val="visible"/>
                                      </p:to>
                                    </p:set>
                                    <p:animEffect transition="in" filter="fade">
                                      <p:cBhvr>
                                        <p:cTn id="658" dur="500"/>
                                        <p:tgtEl>
                                          <p:spTgt spid="41"/>
                                        </p:tgtEl>
                                      </p:cBhvr>
                                    </p:animEffect>
                                  </p:childTnLst>
                                </p:cTn>
                              </p:par>
                              <p:par>
                                <p:cTn id="659" presetID="10" presetClass="entr" presetSubtype="0" fill="hold" grpId="1" nodeType="withEffect">
                                  <p:stCondLst>
                                    <p:cond delay="0"/>
                                  </p:stCondLst>
                                  <p:childTnLst>
                                    <p:set>
                                      <p:cBhvr>
                                        <p:cTn id="660" dur="1" fill="hold">
                                          <p:stCondLst>
                                            <p:cond delay="0"/>
                                          </p:stCondLst>
                                        </p:cTn>
                                        <p:tgtEl>
                                          <p:spTgt spid="42"/>
                                        </p:tgtEl>
                                        <p:attrNameLst>
                                          <p:attrName>style.visibility</p:attrName>
                                        </p:attrNameLst>
                                      </p:cBhvr>
                                      <p:to>
                                        <p:strVal val="visible"/>
                                      </p:to>
                                    </p:set>
                                    <p:animEffect transition="in" filter="fade">
                                      <p:cBhvr>
                                        <p:cTn id="661" dur="500"/>
                                        <p:tgtEl>
                                          <p:spTgt spid="42"/>
                                        </p:tgtEl>
                                      </p:cBhvr>
                                    </p:animEffect>
                                  </p:childTnLst>
                                </p:cTn>
                              </p:par>
                              <p:par>
                                <p:cTn id="662" presetID="10" presetClass="entr" presetSubtype="0" fill="hold" grpId="1" nodeType="withEffect">
                                  <p:stCondLst>
                                    <p:cond delay="0"/>
                                  </p:stCondLst>
                                  <p:childTnLst>
                                    <p:set>
                                      <p:cBhvr>
                                        <p:cTn id="663" dur="1" fill="hold">
                                          <p:stCondLst>
                                            <p:cond delay="0"/>
                                          </p:stCondLst>
                                        </p:cTn>
                                        <p:tgtEl>
                                          <p:spTgt spid="43"/>
                                        </p:tgtEl>
                                        <p:attrNameLst>
                                          <p:attrName>style.visibility</p:attrName>
                                        </p:attrNameLst>
                                      </p:cBhvr>
                                      <p:to>
                                        <p:strVal val="visible"/>
                                      </p:to>
                                    </p:set>
                                    <p:animEffect transition="in" filter="fade">
                                      <p:cBhvr>
                                        <p:cTn id="664" dur="500"/>
                                        <p:tgtEl>
                                          <p:spTgt spid="43"/>
                                        </p:tgtEl>
                                      </p:cBhvr>
                                    </p:animEffect>
                                  </p:childTnLst>
                                </p:cTn>
                              </p:par>
                              <p:par>
                                <p:cTn id="665" presetID="10" presetClass="entr" presetSubtype="0" fill="hold" grpId="1" nodeType="withEffect">
                                  <p:stCondLst>
                                    <p:cond delay="0"/>
                                  </p:stCondLst>
                                  <p:childTnLst>
                                    <p:set>
                                      <p:cBhvr>
                                        <p:cTn id="666" dur="1" fill="hold">
                                          <p:stCondLst>
                                            <p:cond delay="0"/>
                                          </p:stCondLst>
                                        </p:cTn>
                                        <p:tgtEl>
                                          <p:spTgt spid="44"/>
                                        </p:tgtEl>
                                        <p:attrNameLst>
                                          <p:attrName>style.visibility</p:attrName>
                                        </p:attrNameLst>
                                      </p:cBhvr>
                                      <p:to>
                                        <p:strVal val="visible"/>
                                      </p:to>
                                    </p:set>
                                    <p:animEffect transition="in" filter="fade">
                                      <p:cBhvr>
                                        <p:cTn id="667" dur="500"/>
                                        <p:tgtEl>
                                          <p:spTgt spid="44"/>
                                        </p:tgtEl>
                                      </p:cBhvr>
                                    </p:animEffect>
                                  </p:childTnLst>
                                </p:cTn>
                              </p:par>
                              <p:par>
                                <p:cTn id="668" presetID="10" presetClass="entr" presetSubtype="0" fill="hold" grpId="1" nodeType="withEffect">
                                  <p:stCondLst>
                                    <p:cond delay="0"/>
                                  </p:stCondLst>
                                  <p:childTnLst>
                                    <p:set>
                                      <p:cBhvr>
                                        <p:cTn id="669" dur="1" fill="hold">
                                          <p:stCondLst>
                                            <p:cond delay="0"/>
                                          </p:stCondLst>
                                        </p:cTn>
                                        <p:tgtEl>
                                          <p:spTgt spid="45"/>
                                        </p:tgtEl>
                                        <p:attrNameLst>
                                          <p:attrName>style.visibility</p:attrName>
                                        </p:attrNameLst>
                                      </p:cBhvr>
                                      <p:to>
                                        <p:strVal val="visible"/>
                                      </p:to>
                                    </p:set>
                                    <p:animEffect transition="in" filter="fade">
                                      <p:cBhvr>
                                        <p:cTn id="670" dur="500"/>
                                        <p:tgtEl>
                                          <p:spTgt spid="45"/>
                                        </p:tgtEl>
                                      </p:cBhvr>
                                    </p:animEffect>
                                  </p:childTnLst>
                                </p:cTn>
                              </p:par>
                            </p:childTnLst>
                          </p:cTn>
                        </p:par>
                      </p:childTnLst>
                    </p:cTn>
                  </p:par>
                  <p:par>
                    <p:cTn id="671" fill="hold">
                      <p:stCondLst>
                        <p:cond delay="indefinite"/>
                      </p:stCondLst>
                      <p:childTnLst>
                        <p:par>
                          <p:cTn id="672" fill="hold">
                            <p:stCondLst>
                              <p:cond delay="0"/>
                            </p:stCondLst>
                            <p:childTnLst>
                              <p:par>
                                <p:cTn id="673" presetID="1" presetClass="exit" presetSubtype="0" fill="hold" nodeType="clickEffect">
                                  <p:stCondLst>
                                    <p:cond delay="0"/>
                                  </p:stCondLst>
                                  <p:childTnLst>
                                    <p:set>
                                      <p:cBhvr>
                                        <p:cTn id="674" dur="1" fill="hold">
                                          <p:stCondLst>
                                            <p:cond delay="0"/>
                                          </p:stCondLst>
                                        </p:cTn>
                                        <p:tgtEl>
                                          <p:spTgt spid="11"/>
                                        </p:tgtEl>
                                        <p:attrNameLst>
                                          <p:attrName>style.visibility</p:attrName>
                                        </p:attrNameLst>
                                      </p:cBhvr>
                                      <p:to>
                                        <p:strVal val="hidden"/>
                                      </p:to>
                                    </p:set>
                                  </p:childTnLst>
                                </p:cTn>
                              </p:par>
                              <p:par>
                                <p:cTn id="675" presetID="1" presetClass="exit" presetSubtype="0" fill="hold" nodeType="withEffect">
                                  <p:stCondLst>
                                    <p:cond delay="0"/>
                                  </p:stCondLst>
                                  <p:childTnLst>
                                    <p:set>
                                      <p:cBhvr>
                                        <p:cTn id="676" dur="1" fill="hold">
                                          <p:stCondLst>
                                            <p:cond delay="0"/>
                                          </p:stCondLst>
                                        </p:cTn>
                                        <p:tgtEl>
                                          <p:spTgt spid="12"/>
                                        </p:tgtEl>
                                        <p:attrNameLst>
                                          <p:attrName>style.visibility</p:attrName>
                                        </p:attrNameLst>
                                      </p:cBhvr>
                                      <p:to>
                                        <p:strVal val="hidden"/>
                                      </p:to>
                                    </p:set>
                                  </p:childTnLst>
                                </p:cTn>
                              </p:par>
                              <p:par>
                                <p:cTn id="677" presetID="1" presetClass="exit" presetSubtype="0" fill="hold" nodeType="withEffect">
                                  <p:stCondLst>
                                    <p:cond delay="0"/>
                                  </p:stCondLst>
                                  <p:childTnLst>
                                    <p:set>
                                      <p:cBhvr>
                                        <p:cTn id="678" dur="1" fill="hold">
                                          <p:stCondLst>
                                            <p:cond delay="0"/>
                                          </p:stCondLst>
                                        </p:cTn>
                                        <p:tgtEl>
                                          <p:spTgt spid="13"/>
                                        </p:tgtEl>
                                        <p:attrNameLst>
                                          <p:attrName>style.visibility</p:attrName>
                                        </p:attrNameLst>
                                      </p:cBhvr>
                                      <p:to>
                                        <p:strVal val="hidden"/>
                                      </p:to>
                                    </p:set>
                                  </p:childTnLst>
                                </p:cTn>
                              </p:par>
                              <p:par>
                                <p:cTn id="679" presetID="1" presetClass="exit" presetSubtype="0" fill="hold" grpId="2" nodeType="withEffect">
                                  <p:stCondLst>
                                    <p:cond delay="0"/>
                                  </p:stCondLst>
                                  <p:childTnLst>
                                    <p:set>
                                      <p:cBhvr>
                                        <p:cTn id="680" dur="1" fill="hold">
                                          <p:stCondLst>
                                            <p:cond delay="0"/>
                                          </p:stCondLst>
                                        </p:cTn>
                                        <p:tgtEl>
                                          <p:spTgt spid="14"/>
                                        </p:tgtEl>
                                        <p:attrNameLst>
                                          <p:attrName>style.visibility</p:attrName>
                                        </p:attrNameLst>
                                      </p:cBhvr>
                                      <p:to>
                                        <p:strVal val="hidden"/>
                                      </p:to>
                                    </p:set>
                                  </p:childTnLst>
                                </p:cTn>
                              </p:par>
                              <p:par>
                                <p:cTn id="681" presetID="1" presetClass="exit" presetSubtype="0" fill="hold" grpId="2" nodeType="withEffect">
                                  <p:stCondLst>
                                    <p:cond delay="0"/>
                                  </p:stCondLst>
                                  <p:childTnLst>
                                    <p:set>
                                      <p:cBhvr>
                                        <p:cTn id="682" dur="1" fill="hold">
                                          <p:stCondLst>
                                            <p:cond delay="0"/>
                                          </p:stCondLst>
                                        </p:cTn>
                                        <p:tgtEl>
                                          <p:spTgt spid="15"/>
                                        </p:tgtEl>
                                        <p:attrNameLst>
                                          <p:attrName>style.visibility</p:attrName>
                                        </p:attrNameLst>
                                      </p:cBhvr>
                                      <p:to>
                                        <p:strVal val="hidden"/>
                                      </p:to>
                                    </p:set>
                                  </p:childTnLst>
                                </p:cTn>
                              </p:par>
                              <p:par>
                                <p:cTn id="683" presetID="1" presetClass="exit" presetSubtype="0" fill="hold" nodeType="withEffect">
                                  <p:stCondLst>
                                    <p:cond delay="0"/>
                                  </p:stCondLst>
                                  <p:childTnLst>
                                    <p:set>
                                      <p:cBhvr>
                                        <p:cTn id="684" dur="1" fill="hold">
                                          <p:stCondLst>
                                            <p:cond delay="0"/>
                                          </p:stCondLst>
                                        </p:cTn>
                                        <p:tgtEl>
                                          <p:spTgt spid="16"/>
                                        </p:tgtEl>
                                        <p:attrNameLst>
                                          <p:attrName>style.visibility</p:attrName>
                                        </p:attrNameLst>
                                      </p:cBhvr>
                                      <p:to>
                                        <p:strVal val="hidden"/>
                                      </p:to>
                                    </p:set>
                                  </p:childTnLst>
                                </p:cTn>
                              </p:par>
                              <p:par>
                                <p:cTn id="685" presetID="1" presetClass="exit" presetSubtype="0" fill="hold" nodeType="withEffect">
                                  <p:stCondLst>
                                    <p:cond delay="0"/>
                                  </p:stCondLst>
                                  <p:childTnLst>
                                    <p:set>
                                      <p:cBhvr>
                                        <p:cTn id="686" dur="1" fill="hold">
                                          <p:stCondLst>
                                            <p:cond delay="0"/>
                                          </p:stCondLst>
                                        </p:cTn>
                                        <p:tgtEl>
                                          <p:spTgt spid="17"/>
                                        </p:tgtEl>
                                        <p:attrNameLst>
                                          <p:attrName>style.visibility</p:attrName>
                                        </p:attrNameLst>
                                      </p:cBhvr>
                                      <p:to>
                                        <p:strVal val="hidden"/>
                                      </p:to>
                                    </p:set>
                                  </p:childTnLst>
                                </p:cTn>
                              </p:par>
                              <p:par>
                                <p:cTn id="687" presetID="1" presetClass="exit" presetSubtype="0" fill="hold" nodeType="withEffect">
                                  <p:stCondLst>
                                    <p:cond delay="0"/>
                                  </p:stCondLst>
                                  <p:childTnLst>
                                    <p:set>
                                      <p:cBhvr>
                                        <p:cTn id="688" dur="1" fill="hold">
                                          <p:stCondLst>
                                            <p:cond delay="0"/>
                                          </p:stCondLst>
                                        </p:cTn>
                                        <p:tgtEl>
                                          <p:spTgt spid="18"/>
                                        </p:tgtEl>
                                        <p:attrNameLst>
                                          <p:attrName>style.visibility</p:attrName>
                                        </p:attrNameLst>
                                      </p:cBhvr>
                                      <p:to>
                                        <p:strVal val="hidden"/>
                                      </p:to>
                                    </p:set>
                                  </p:childTnLst>
                                </p:cTn>
                              </p:par>
                              <p:par>
                                <p:cTn id="689" presetID="1" presetClass="exit" presetSubtype="0" fill="hold" grpId="2" nodeType="withEffect">
                                  <p:stCondLst>
                                    <p:cond delay="0"/>
                                  </p:stCondLst>
                                  <p:childTnLst>
                                    <p:set>
                                      <p:cBhvr>
                                        <p:cTn id="690" dur="1" fill="hold">
                                          <p:stCondLst>
                                            <p:cond delay="0"/>
                                          </p:stCondLst>
                                        </p:cTn>
                                        <p:tgtEl>
                                          <p:spTgt spid="19"/>
                                        </p:tgtEl>
                                        <p:attrNameLst>
                                          <p:attrName>style.visibility</p:attrName>
                                        </p:attrNameLst>
                                      </p:cBhvr>
                                      <p:to>
                                        <p:strVal val="hidden"/>
                                      </p:to>
                                    </p:set>
                                  </p:childTnLst>
                                </p:cTn>
                              </p:par>
                              <p:par>
                                <p:cTn id="691" presetID="1" presetClass="exit" presetSubtype="0" fill="hold" grpId="2" nodeType="withEffect">
                                  <p:stCondLst>
                                    <p:cond delay="0"/>
                                  </p:stCondLst>
                                  <p:childTnLst>
                                    <p:set>
                                      <p:cBhvr>
                                        <p:cTn id="692" dur="1" fill="hold">
                                          <p:stCondLst>
                                            <p:cond delay="0"/>
                                          </p:stCondLst>
                                        </p:cTn>
                                        <p:tgtEl>
                                          <p:spTgt spid="20"/>
                                        </p:tgtEl>
                                        <p:attrNameLst>
                                          <p:attrName>style.visibility</p:attrName>
                                        </p:attrNameLst>
                                      </p:cBhvr>
                                      <p:to>
                                        <p:strVal val="hidden"/>
                                      </p:to>
                                    </p:set>
                                  </p:childTnLst>
                                </p:cTn>
                              </p:par>
                              <p:par>
                                <p:cTn id="693" presetID="1" presetClass="exit" presetSubtype="0" fill="hold" grpId="2" nodeType="withEffect">
                                  <p:stCondLst>
                                    <p:cond delay="0"/>
                                  </p:stCondLst>
                                  <p:childTnLst>
                                    <p:set>
                                      <p:cBhvr>
                                        <p:cTn id="694" dur="1" fill="hold">
                                          <p:stCondLst>
                                            <p:cond delay="0"/>
                                          </p:stCondLst>
                                        </p:cTn>
                                        <p:tgtEl>
                                          <p:spTgt spid="21"/>
                                        </p:tgtEl>
                                        <p:attrNameLst>
                                          <p:attrName>style.visibility</p:attrName>
                                        </p:attrNameLst>
                                      </p:cBhvr>
                                      <p:to>
                                        <p:strVal val="hidden"/>
                                      </p:to>
                                    </p:set>
                                  </p:childTnLst>
                                </p:cTn>
                              </p:par>
                              <p:par>
                                <p:cTn id="695" presetID="1" presetClass="exit" presetSubtype="0" fill="hold" nodeType="withEffect">
                                  <p:stCondLst>
                                    <p:cond delay="0"/>
                                  </p:stCondLst>
                                  <p:childTnLst>
                                    <p:set>
                                      <p:cBhvr>
                                        <p:cTn id="696" dur="1" fill="hold">
                                          <p:stCondLst>
                                            <p:cond delay="0"/>
                                          </p:stCondLst>
                                        </p:cTn>
                                        <p:tgtEl>
                                          <p:spTgt spid="22"/>
                                        </p:tgtEl>
                                        <p:attrNameLst>
                                          <p:attrName>style.visibility</p:attrName>
                                        </p:attrNameLst>
                                      </p:cBhvr>
                                      <p:to>
                                        <p:strVal val="hidden"/>
                                      </p:to>
                                    </p:set>
                                  </p:childTnLst>
                                </p:cTn>
                              </p:par>
                              <p:par>
                                <p:cTn id="697" presetID="1" presetClass="exit" presetSubtype="0" fill="hold" nodeType="withEffect">
                                  <p:stCondLst>
                                    <p:cond delay="0"/>
                                  </p:stCondLst>
                                  <p:childTnLst>
                                    <p:set>
                                      <p:cBhvr>
                                        <p:cTn id="698" dur="1" fill="hold">
                                          <p:stCondLst>
                                            <p:cond delay="0"/>
                                          </p:stCondLst>
                                        </p:cTn>
                                        <p:tgtEl>
                                          <p:spTgt spid="23"/>
                                        </p:tgtEl>
                                        <p:attrNameLst>
                                          <p:attrName>style.visibility</p:attrName>
                                        </p:attrNameLst>
                                      </p:cBhvr>
                                      <p:to>
                                        <p:strVal val="hidden"/>
                                      </p:to>
                                    </p:set>
                                  </p:childTnLst>
                                </p:cTn>
                              </p:par>
                              <p:par>
                                <p:cTn id="699" presetID="1" presetClass="exit" presetSubtype="0" fill="hold" nodeType="withEffect">
                                  <p:stCondLst>
                                    <p:cond delay="0"/>
                                  </p:stCondLst>
                                  <p:childTnLst>
                                    <p:set>
                                      <p:cBhvr>
                                        <p:cTn id="700" dur="1" fill="hold">
                                          <p:stCondLst>
                                            <p:cond delay="0"/>
                                          </p:stCondLst>
                                        </p:cTn>
                                        <p:tgtEl>
                                          <p:spTgt spid="24"/>
                                        </p:tgtEl>
                                        <p:attrNameLst>
                                          <p:attrName>style.visibility</p:attrName>
                                        </p:attrNameLst>
                                      </p:cBhvr>
                                      <p:to>
                                        <p:strVal val="hidden"/>
                                      </p:to>
                                    </p:set>
                                  </p:childTnLst>
                                </p:cTn>
                              </p:par>
                              <p:par>
                                <p:cTn id="701" presetID="1" presetClass="exit" presetSubtype="0" fill="hold" nodeType="withEffect">
                                  <p:stCondLst>
                                    <p:cond delay="0"/>
                                  </p:stCondLst>
                                  <p:childTnLst>
                                    <p:set>
                                      <p:cBhvr>
                                        <p:cTn id="702" dur="1" fill="hold">
                                          <p:stCondLst>
                                            <p:cond delay="0"/>
                                          </p:stCondLst>
                                        </p:cTn>
                                        <p:tgtEl>
                                          <p:spTgt spid="25"/>
                                        </p:tgtEl>
                                        <p:attrNameLst>
                                          <p:attrName>style.visibility</p:attrName>
                                        </p:attrNameLst>
                                      </p:cBhvr>
                                      <p:to>
                                        <p:strVal val="hidden"/>
                                      </p:to>
                                    </p:set>
                                  </p:childTnLst>
                                </p:cTn>
                              </p:par>
                              <p:par>
                                <p:cTn id="703" presetID="1" presetClass="exit" presetSubtype="0" fill="hold" grpId="2" nodeType="withEffect">
                                  <p:stCondLst>
                                    <p:cond delay="0"/>
                                  </p:stCondLst>
                                  <p:childTnLst>
                                    <p:set>
                                      <p:cBhvr>
                                        <p:cTn id="704" dur="1" fill="hold">
                                          <p:stCondLst>
                                            <p:cond delay="0"/>
                                          </p:stCondLst>
                                        </p:cTn>
                                        <p:tgtEl>
                                          <p:spTgt spid="26"/>
                                        </p:tgtEl>
                                        <p:attrNameLst>
                                          <p:attrName>style.visibility</p:attrName>
                                        </p:attrNameLst>
                                      </p:cBhvr>
                                      <p:to>
                                        <p:strVal val="hidden"/>
                                      </p:to>
                                    </p:set>
                                  </p:childTnLst>
                                </p:cTn>
                              </p:par>
                              <p:par>
                                <p:cTn id="705" presetID="1" presetClass="exit" presetSubtype="0" fill="hold" grpId="2" nodeType="withEffect">
                                  <p:stCondLst>
                                    <p:cond delay="0"/>
                                  </p:stCondLst>
                                  <p:childTnLst>
                                    <p:set>
                                      <p:cBhvr>
                                        <p:cTn id="706" dur="1" fill="hold">
                                          <p:stCondLst>
                                            <p:cond delay="0"/>
                                          </p:stCondLst>
                                        </p:cTn>
                                        <p:tgtEl>
                                          <p:spTgt spid="27"/>
                                        </p:tgtEl>
                                        <p:attrNameLst>
                                          <p:attrName>style.visibility</p:attrName>
                                        </p:attrNameLst>
                                      </p:cBhvr>
                                      <p:to>
                                        <p:strVal val="hidden"/>
                                      </p:to>
                                    </p:set>
                                  </p:childTnLst>
                                </p:cTn>
                              </p:par>
                              <p:par>
                                <p:cTn id="707" presetID="1" presetClass="exit" presetSubtype="0" fill="hold" grpId="2" nodeType="withEffect">
                                  <p:stCondLst>
                                    <p:cond delay="0"/>
                                  </p:stCondLst>
                                  <p:childTnLst>
                                    <p:set>
                                      <p:cBhvr>
                                        <p:cTn id="708" dur="1" fill="hold">
                                          <p:stCondLst>
                                            <p:cond delay="0"/>
                                          </p:stCondLst>
                                        </p:cTn>
                                        <p:tgtEl>
                                          <p:spTgt spid="28"/>
                                        </p:tgtEl>
                                        <p:attrNameLst>
                                          <p:attrName>style.visibility</p:attrName>
                                        </p:attrNameLst>
                                      </p:cBhvr>
                                      <p:to>
                                        <p:strVal val="hidden"/>
                                      </p:to>
                                    </p:set>
                                  </p:childTnLst>
                                </p:cTn>
                              </p:par>
                              <p:par>
                                <p:cTn id="709" presetID="1" presetClass="exit" presetSubtype="0" fill="hold" grpId="2" nodeType="withEffect">
                                  <p:stCondLst>
                                    <p:cond delay="0"/>
                                  </p:stCondLst>
                                  <p:childTnLst>
                                    <p:set>
                                      <p:cBhvr>
                                        <p:cTn id="710" dur="1" fill="hold">
                                          <p:stCondLst>
                                            <p:cond delay="0"/>
                                          </p:stCondLst>
                                        </p:cTn>
                                        <p:tgtEl>
                                          <p:spTgt spid="29"/>
                                        </p:tgtEl>
                                        <p:attrNameLst>
                                          <p:attrName>style.visibility</p:attrName>
                                        </p:attrNameLst>
                                      </p:cBhvr>
                                      <p:to>
                                        <p:strVal val="hidden"/>
                                      </p:to>
                                    </p:set>
                                  </p:childTnLst>
                                </p:cTn>
                              </p:par>
                              <p:par>
                                <p:cTn id="711" presetID="1" presetClass="exit" presetSubtype="0" fill="hold" nodeType="withEffect">
                                  <p:stCondLst>
                                    <p:cond delay="0"/>
                                  </p:stCondLst>
                                  <p:childTnLst>
                                    <p:set>
                                      <p:cBhvr>
                                        <p:cTn id="712" dur="1" fill="hold">
                                          <p:stCondLst>
                                            <p:cond delay="0"/>
                                          </p:stCondLst>
                                        </p:cTn>
                                        <p:tgtEl>
                                          <p:spTgt spid="30"/>
                                        </p:tgtEl>
                                        <p:attrNameLst>
                                          <p:attrName>style.visibility</p:attrName>
                                        </p:attrNameLst>
                                      </p:cBhvr>
                                      <p:to>
                                        <p:strVal val="hidden"/>
                                      </p:to>
                                    </p:set>
                                  </p:childTnLst>
                                </p:cTn>
                              </p:par>
                              <p:par>
                                <p:cTn id="713" presetID="1" presetClass="exit" presetSubtype="0" fill="hold" nodeType="withEffect">
                                  <p:stCondLst>
                                    <p:cond delay="0"/>
                                  </p:stCondLst>
                                  <p:childTnLst>
                                    <p:set>
                                      <p:cBhvr>
                                        <p:cTn id="714" dur="1" fill="hold">
                                          <p:stCondLst>
                                            <p:cond delay="0"/>
                                          </p:stCondLst>
                                        </p:cTn>
                                        <p:tgtEl>
                                          <p:spTgt spid="31"/>
                                        </p:tgtEl>
                                        <p:attrNameLst>
                                          <p:attrName>style.visibility</p:attrName>
                                        </p:attrNameLst>
                                      </p:cBhvr>
                                      <p:to>
                                        <p:strVal val="hidden"/>
                                      </p:to>
                                    </p:set>
                                  </p:childTnLst>
                                </p:cTn>
                              </p:par>
                              <p:par>
                                <p:cTn id="715" presetID="1" presetClass="exit" presetSubtype="0" fill="hold" nodeType="withEffect">
                                  <p:stCondLst>
                                    <p:cond delay="0"/>
                                  </p:stCondLst>
                                  <p:childTnLst>
                                    <p:set>
                                      <p:cBhvr>
                                        <p:cTn id="716" dur="1" fill="hold">
                                          <p:stCondLst>
                                            <p:cond delay="0"/>
                                          </p:stCondLst>
                                        </p:cTn>
                                        <p:tgtEl>
                                          <p:spTgt spid="32"/>
                                        </p:tgtEl>
                                        <p:attrNameLst>
                                          <p:attrName>style.visibility</p:attrName>
                                        </p:attrNameLst>
                                      </p:cBhvr>
                                      <p:to>
                                        <p:strVal val="hidden"/>
                                      </p:to>
                                    </p:set>
                                  </p:childTnLst>
                                </p:cTn>
                              </p:par>
                              <p:par>
                                <p:cTn id="717" presetID="1" presetClass="exit" presetSubtype="0" fill="hold" nodeType="withEffect">
                                  <p:stCondLst>
                                    <p:cond delay="0"/>
                                  </p:stCondLst>
                                  <p:childTnLst>
                                    <p:set>
                                      <p:cBhvr>
                                        <p:cTn id="718" dur="1" fill="hold">
                                          <p:stCondLst>
                                            <p:cond delay="0"/>
                                          </p:stCondLst>
                                        </p:cTn>
                                        <p:tgtEl>
                                          <p:spTgt spid="33"/>
                                        </p:tgtEl>
                                        <p:attrNameLst>
                                          <p:attrName>style.visibility</p:attrName>
                                        </p:attrNameLst>
                                      </p:cBhvr>
                                      <p:to>
                                        <p:strVal val="hidden"/>
                                      </p:to>
                                    </p:set>
                                  </p:childTnLst>
                                </p:cTn>
                              </p:par>
                              <p:par>
                                <p:cTn id="719" presetID="1" presetClass="exit" presetSubtype="0" fill="hold" nodeType="withEffect">
                                  <p:stCondLst>
                                    <p:cond delay="0"/>
                                  </p:stCondLst>
                                  <p:childTnLst>
                                    <p:set>
                                      <p:cBhvr>
                                        <p:cTn id="720" dur="1" fill="hold">
                                          <p:stCondLst>
                                            <p:cond delay="0"/>
                                          </p:stCondLst>
                                        </p:cTn>
                                        <p:tgtEl>
                                          <p:spTgt spid="34"/>
                                        </p:tgtEl>
                                        <p:attrNameLst>
                                          <p:attrName>style.visibility</p:attrName>
                                        </p:attrNameLst>
                                      </p:cBhvr>
                                      <p:to>
                                        <p:strVal val="hidden"/>
                                      </p:to>
                                    </p:set>
                                  </p:childTnLst>
                                </p:cTn>
                              </p:par>
                              <p:par>
                                <p:cTn id="721" presetID="1" presetClass="exit" presetSubtype="0" fill="hold" nodeType="withEffect">
                                  <p:stCondLst>
                                    <p:cond delay="0"/>
                                  </p:stCondLst>
                                  <p:childTnLst>
                                    <p:set>
                                      <p:cBhvr>
                                        <p:cTn id="722" dur="1" fill="hold">
                                          <p:stCondLst>
                                            <p:cond delay="0"/>
                                          </p:stCondLst>
                                        </p:cTn>
                                        <p:tgtEl>
                                          <p:spTgt spid="35"/>
                                        </p:tgtEl>
                                        <p:attrNameLst>
                                          <p:attrName>style.visibility</p:attrName>
                                        </p:attrNameLst>
                                      </p:cBhvr>
                                      <p:to>
                                        <p:strVal val="hidden"/>
                                      </p:to>
                                    </p:set>
                                  </p:childTnLst>
                                </p:cTn>
                              </p:par>
                              <p:par>
                                <p:cTn id="723" presetID="1" presetClass="exit" presetSubtype="0" fill="hold" nodeType="withEffect">
                                  <p:stCondLst>
                                    <p:cond delay="0"/>
                                  </p:stCondLst>
                                  <p:childTnLst>
                                    <p:set>
                                      <p:cBhvr>
                                        <p:cTn id="724" dur="1" fill="hold">
                                          <p:stCondLst>
                                            <p:cond delay="0"/>
                                          </p:stCondLst>
                                        </p:cTn>
                                        <p:tgtEl>
                                          <p:spTgt spid="36"/>
                                        </p:tgtEl>
                                        <p:attrNameLst>
                                          <p:attrName>style.visibility</p:attrName>
                                        </p:attrNameLst>
                                      </p:cBhvr>
                                      <p:to>
                                        <p:strVal val="hidden"/>
                                      </p:to>
                                    </p:set>
                                  </p:childTnLst>
                                </p:cTn>
                              </p:par>
                              <p:par>
                                <p:cTn id="725" presetID="1" presetClass="exit" presetSubtype="0" fill="hold" nodeType="withEffect">
                                  <p:stCondLst>
                                    <p:cond delay="0"/>
                                  </p:stCondLst>
                                  <p:childTnLst>
                                    <p:set>
                                      <p:cBhvr>
                                        <p:cTn id="726" dur="1" fill="hold">
                                          <p:stCondLst>
                                            <p:cond delay="0"/>
                                          </p:stCondLst>
                                        </p:cTn>
                                        <p:tgtEl>
                                          <p:spTgt spid="37"/>
                                        </p:tgtEl>
                                        <p:attrNameLst>
                                          <p:attrName>style.visibility</p:attrName>
                                        </p:attrNameLst>
                                      </p:cBhvr>
                                      <p:to>
                                        <p:strVal val="hidden"/>
                                      </p:to>
                                    </p:set>
                                  </p:childTnLst>
                                </p:cTn>
                              </p:par>
                              <p:par>
                                <p:cTn id="727" presetID="1" presetClass="exit" presetSubtype="0" fill="hold" grpId="2" nodeType="withEffect">
                                  <p:stCondLst>
                                    <p:cond delay="0"/>
                                  </p:stCondLst>
                                  <p:childTnLst>
                                    <p:set>
                                      <p:cBhvr>
                                        <p:cTn id="728" dur="1" fill="hold">
                                          <p:stCondLst>
                                            <p:cond delay="0"/>
                                          </p:stCondLst>
                                        </p:cTn>
                                        <p:tgtEl>
                                          <p:spTgt spid="38"/>
                                        </p:tgtEl>
                                        <p:attrNameLst>
                                          <p:attrName>style.visibility</p:attrName>
                                        </p:attrNameLst>
                                      </p:cBhvr>
                                      <p:to>
                                        <p:strVal val="hidden"/>
                                      </p:to>
                                    </p:set>
                                  </p:childTnLst>
                                </p:cTn>
                              </p:par>
                              <p:par>
                                <p:cTn id="729" presetID="1" presetClass="exit" presetSubtype="0" fill="hold" grpId="2" nodeType="withEffect">
                                  <p:stCondLst>
                                    <p:cond delay="0"/>
                                  </p:stCondLst>
                                  <p:childTnLst>
                                    <p:set>
                                      <p:cBhvr>
                                        <p:cTn id="730" dur="1" fill="hold">
                                          <p:stCondLst>
                                            <p:cond delay="0"/>
                                          </p:stCondLst>
                                        </p:cTn>
                                        <p:tgtEl>
                                          <p:spTgt spid="39"/>
                                        </p:tgtEl>
                                        <p:attrNameLst>
                                          <p:attrName>style.visibility</p:attrName>
                                        </p:attrNameLst>
                                      </p:cBhvr>
                                      <p:to>
                                        <p:strVal val="hidden"/>
                                      </p:to>
                                    </p:set>
                                  </p:childTnLst>
                                </p:cTn>
                              </p:par>
                              <p:par>
                                <p:cTn id="731" presetID="1" presetClass="exit" presetSubtype="0" fill="hold" grpId="2" nodeType="withEffect">
                                  <p:stCondLst>
                                    <p:cond delay="0"/>
                                  </p:stCondLst>
                                  <p:childTnLst>
                                    <p:set>
                                      <p:cBhvr>
                                        <p:cTn id="732" dur="1" fill="hold">
                                          <p:stCondLst>
                                            <p:cond delay="0"/>
                                          </p:stCondLst>
                                        </p:cTn>
                                        <p:tgtEl>
                                          <p:spTgt spid="40"/>
                                        </p:tgtEl>
                                        <p:attrNameLst>
                                          <p:attrName>style.visibility</p:attrName>
                                        </p:attrNameLst>
                                      </p:cBhvr>
                                      <p:to>
                                        <p:strVal val="hidden"/>
                                      </p:to>
                                    </p:set>
                                  </p:childTnLst>
                                </p:cTn>
                              </p:par>
                              <p:par>
                                <p:cTn id="733" presetID="1" presetClass="exit" presetSubtype="0" fill="hold" grpId="2" nodeType="withEffect">
                                  <p:stCondLst>
                                    <p:cond delay="0"/>
                                  </p:stCondLst>
                                  <p:childTnLst>
                                    <p:set>
                                      <p:cBhvr>
                                        <p:cTn id="734" dur="1" fill="hold">
                                          <p:stCondLst>
                                            <p:cond delay="0"/>
                                          </p:stCondLst>
                                        </p:cTn>
                                        <p:tgtEl>
                                          <p:spTgt spid="41"/>
                                        </p:tgtEl>
                                        <p:attrNameLst>
                                          <p:attrName>style.visibility</p:attrName>
                                        </p:attrNameLst>
                                      </p:cBhvr>
                                      <p:to>
                                        <p:strVal val="hidden"/>
                                      </p:to>
                                    </p:set>
                                  </p:childTnLst>
                                </p:cTn>
                              </p:par>
                              <p:par>
                                <p:cTn id="735" presetID="1" presetClass="exit" presetSubtype="0" fill="hold" grpId="2" nodeType="withEffect">
                                  <p:stCondLst>
                                    <p:cond delay="0"/>
                                  </p:stCondLst>
                                  <p:childTnLst>
                                    <p:set>
                                      <p:cBhvr>
                                        <p:cTn id="736" dur="1" fill="hold">
                                          <p:stCondLst>
                                            <p:cond delay="0"/>
                                          </p:stCondLst>
                                        </p:cTn>
                                        <p:tgtEl>
                                          <p:spTgt spid="42"/>
                                        </p:tgtEl>
                                        <p:attrNameLst>
                                          <p:attrName>style.visibility</p:attrName>
                                        </p:attrNameLst>
                                      </p:cBhvr>
                                      <p:to>
                                        <p:strVal val="hidden"/>
                                      </p:to>
                                    </p:set>
                                  </p:childTnLst>
                                </p:cTn>
                              </p:par>
                              <p:par>
                                <p:cTn id="737" presetID="1" presetClass="exit" presetSubtype="0" fill="hold" grpId="2" nodeType="withEffect">
                                  <p:stCondLst>
                                    <p:cond delay="0"/>
                                  </p:stCondLst>
                                  <p:childTnLst>
                                    <p:set>
                                      <p:cBhvr>
                                        <p:cTn id="738" dur="1" fill="hold">
                                          <p:stCondLst>
                                            <p:cond delay="0"/>
                                          </p:stCondLst>
                                        </p:cTn>
                                        <p:tgtEl>
                                          <p:spTgt spid="43"/>
                                        </p:tgtEl>
                                        <p:attrNameLst>
                                          <p:attrName>style.visibility</p:attrName>
                                        </p:attrNameLst>
                                      </p:cBhvr>
                                      <p:to>
                                        <p:strVal val="hidden"/>
                                      </p:to>
                                    </p:set>
                                  </p:childTnLst>
                                </p:cTn>
                              </p:par>
                              <p:par>
                                <p:cTn id="739" presetID="1" presetClass="exit" presetSubtype="0" fill="hold" grpId="2" nodeType="withEffect">
                                  <p:stCondLst>
                                    <p:cond delay="0"/>
                                  </p:stCondLst>
                                  <p:childTnLst>
                                    <p:set>
                                      <p:cBhvr>
                                        <p:cTn id="740" dur="1" fill="hold">
                                          <p:stCondLst>
                                            <p:cond delay="0"/>
                                          </p:stCondLst>
                                        </p:cTn>
                                        <p:tgtEl>
                                          <p:spTgt spid="44"/>
                                        </p:tgtEl>
                                        <p:attrNameLst>
                                          <p:attrName>style.visibility</p:attrName>
                                        </p:attrNameLst>
                                      </p:cBhvr>
                                      <p:to>
                                        <p:strVal val="hidden"/>
                                      </p:to>
                                    </p:set>
                                  </p:childTnLst>
                                </p:cTn>
                              </p:par>
                              <p:par>
                                <p:cTn id="741" presetID="1" presetClass="exit" presetSubtype="0" fill="hold" grpId="2" nodeType="withEffect">
                                  <p:stCondLst>
                                    <p:cond delay="0"/>
                                  </p:stCondLst>
                                  <p:childTnLst>
                                    <p:set>
                                      <p:cBhvr>
                                        <p:cTn id="742" dur="1" fill="hold">
                                          <p:stCondLst>
                                            <p:cond delay="0"/>
                                          </p:stCondLst>
                                        </p:cTn>
                                        <p:tgtEl>
                                          <p:spTgt spid="45"/>
                                        </p:tgtEl>
                                        <p:attrNameLst>
                                          <p:attrName>style.visibility</p:attrName>
                                        </p:attrNameLst>
                                      </p:cBhvr>
                                      <p:to>
                                        <p:strVal val="hidden"/>
                                      </p:to>
                                    </p:set>
                                  </p:childTnLst>
                                </p:cTn>
                              </p:par>
                              <p:par>
                                <p:cTn id="743" presetID="1" presetClass="exit" presetSubtype="0" fill="hold" grpId="2" nodeType="withEffect">
                                  <p:stCondLst>
                                    <p:cond delay="0"/>
                                  </p:stCondLst>
                                  <p:childTnLst>
                                    <p:set>
                                      <p:cBhvr>
                                        <p:cTn id="744" dur="1" fill="hold">
                                          <p:stCondLst>
                                            <p:cond delay="0"/>
                                          </p:stCondLst>
                                        </p:cTn>
                                        <p:tgtEl>
                                          <p:spTgt spid="54"/>
                                        </p:tgtEl>
                                        <p:attrNameLst>
                                          <p:attrName>style.visibility</p:attrName>
                                        </p:attrNameLst>
                                      </p:cBhvr>
                                      <p:to>
                                        <p:strVal val="hidden"/>
                                      </p:to>
                                    </p:set>
                                  </p:childTnLst>
                                </p:cTn>
                              </p:par>
                              <p:par>
                                <p:cTn id="745" presetID="10" presetClass="entr" presetSubtype="0" fill="hold" grpId="0" nodeType="withEffect">
                                  <p:stCondLst>
                                    <p:cond delay="0"/>
                                  </p:stCondLst>
                                  <p:childTnLst>
                                    <p:set>
                                      <p:cBhvr>
                                        <p:cTn id="746" dur="1" fill="hold">
                                          <p:stCondLst>
                                            <p:cond delay="0"/>
                                          </p:stCondLst>
                                        </p:cTn>
                                        <p:tgtEl>
                                          <p:spTgt spid="174"/>
                                        </p:tgtEl>
                                        <p:attrNameLst>
                                          <p:attrName>style.visibility</p:attrName>
                                        </p:attrNameLst>
                                      </p:cBhvr>
                                      <p:to>
                                        <p:strVal val="visible"/>
                                      </p:to>
                                    </p:set>
                                    <p:animEffect transition="in" filter="fade">
                                      <p:cBhvr>
                                        <p:cTn id="747" dur="500"/>
                                        <p:tgtEl>
                                          <p:spTgt spid="174"/>
                                        </p:tgtEl>
                                      </p:cBhvr>
                                    </p:animEffect>
                                  </p:childTnLst>
                                </p:cTn>
                              </p:par>
                            </p:childTnLst>
                          </p:cTn>
                        </p:par>
                      </p:childTnLst>
                    </p:cTn>
                  </p:par>
                  <p:par>
                    <p:cTn id="748" fill="hold">
                      <p:stCondLst>
                        <p:cond delay="indefinite"/>
                      </p:stCondLst>
                      <p:childTnLst>
                        <p:par>
                          <p:cTn id="749" fill="hold">
                            <p:stCondLst>
                              <p:cond delay="0"/>
                            </p:stCondLst>
                            <p:childTnLst>
                              <p:par>
                                <p:cTn id="750" presetID="10" presetClass="entr" presetSubtype="0" fill="hold" nodeType="clickEffect">
                                  <p:stCondLst>
                                    <p:cond delay="0"/>
                                  </p:stCondLst>
                                  <p:childTnLst>
                                    <p:set>
                                      <p:cBhvr>
                                        <p:cTn id="751" dur="1" fill="hold">
                                          <p:stCondLst>
                                            <p:cond delay="0"/>
                                          </p:stCondLst>
                                        </p:cTn>
                                        <p:tgtEl>
                                          <p:spTgt spid="74"/>
                                        </p:tgtEl>
                                        <p:attrNameLst>
                                          <p:attrName>style.visibility</p:attrName>
                                        </p:attrNameLst>
                                      </p:cBhvr>
                                      <p:to>
                                        <p:strVal val="visible"/>
                                      </p:to>
                                    </p:set>
                                    <p:animEffect transition="in" filter="fade">
                                      <p:cBhvr>
                                        <p:cTn id="752" dur="500"/>
                                        <p:tgtEl>
                                          <p:spTgt spid="74"/>
                                        </p:tgtEl>
                                      </p:cBhvr>
                                    </p:animEffect>
                                  </p:childTnLst>
                                </p:cTn>
                              </p:par>
                              <p:par>
                                <p:cTn id="753" presetID="10" presetClass="entr" presetSubtype="0" fill="hold" nodeType="withEffect">
                                  <p:stCondLst>
                                    <p:cond delay="0"/>
                                  </p:stCondLst>
                                  <p:childTnLst>
                                    <p:set>
                                      <p:cBhvr>
                                        <p:cTn id="754" dur="1" fill="hold">
                                          <p:stCondLst>
                                            <p:cond delay="0"/>
                                          </p:stCondLst>
                                        </p:cTn>
                                        <p:tgtEl>
                                          <p:spTgt spid="75"/>
                                        </p:tgtEl>
                                        <p:attrNameLst>
                                          <p:attrName>style.visibility</p:attrName>
                                        </p:attrNameLst>
                                      </p:cBhvr>
                                      <p:to>
                                        <p:strVal val="visible"/>
                                      </p:to>
                                    </p:set>
                                    <p:animEffect transition="in" filter="fade">
                                      <p:cBhvr>
                                        <p:cTn id="755" dur="500"/>
                                        <p:tgtEl>
                                          <p:spTgt spid="75"/>
                                        </p:tgtEl>
                                      </p:cBhvr>
                                    </p:animEffect>
                                  </p:childTnLst>
                                </p:cTn>
                              </p:par>
                              <p:par>
                                <p:cTn id="756" presetID="10" presetClass="entr" presetSubtype="0" fill="hold" nodeType="withEffect">
                                  <p:stCondLst>
                                    <p:cond delay="0"/>
                                  </p:stCondLst>
                                  <p:childTnLst>
                                    <p:set>
                                      <p:cBhvr>
                                        <p:cTn id="757" dur="1" fill="hold">
                                          <p:stCondLst>
                                            <p:cond delay="0"/>
                                          </p:stCondLst>
                                        </p:cTn>
                                        <p:tgtEl>
                                          <p:spTgt spid="76"/>
                                        </p:tgtEl>
                                        <p:attrNameLst>
                                          <p:attrName>style.visibility</p:attrName>
                                        </p:attrNameLst>
                                      </p:cBhvr>
                                      <p:to>
                                        <p:strVal val="visible"/>
                                      </p:to>
                                    </p:set>
                                    <p:animEffect transition="in" filter="fade">
                                      <p:cBhvr>
                                        <p:cTn id="758" dur="500"/>
                                        <p:tgtEl>
                                          <p:spTgt spid="76"/>
                                        </p:tgtEl>
                                      </p:cBhvr>
                                    </p:animEffect>
                                  </p:childTnLst>
                                </p:cTn>
                              </p:par>
                              <p:par>
                                <p:cTn id="759" presetID="10" presetClass="entr" presetSubtype="0" fill="hold" grpId="3" nodeType="withEffect">
                                  <p:stCondLst>
                                    <p:cond delay="0"/>
                                  </p:stCondLst>
                                  <p:childTnLst>
                                    <p:set>
                                      <p:cBhvr>
                                        <p:cTn id="760" dur="1" fill="hold">
                                          <p:stCondLst>
                                            <p:cond delay="0"/>
                                          </p:stCondLst>
                                        </p:cTn>
                                        <p:tgtEl>
                                          <p:spTgt spid="77"/>
                                        </p:tgtEl>
                                        <p:attrNameLst>
                                          <p:attrName>style.visibility</p:attrName>
                                        </p:attrNameLst>
                                      </p:cBhvr>
                                      <p:to>
                                        <p:strVal val="visible"/>
                                      </p:to>
                                    </p:set>
                                    <p:animEffect transition="in" filter="fade">
                                      <p:cBhvr>
                                        <p:cTn id="761" dur="500"/>
                                        <p:tgtEl>
                                          <p:spTgt spid="77"/>
                                        </p:tgtEl>
                                      </p:cBhvr>
                                    </p:animEffect>
                                  </p:childTnLst>
                                </p:cTn>
                              </p:par>
                              <p:par>
                                <p:cTn id="762" presetID="10" presetClass="entr" presetSubtype="0" fill="hold" grpId="3" nodeType="withEffect">
                                  <p:stCondLst>
                                    <p:cond delay="0"/>
                                  </p:stCondLst>
                                  <p:childTnLst>
                                    <p:set>
                                      <p:cBhvr>
                                        <p:cTn id="763" dur="1" fill="hold">
                                          <p:stCondLst>
                                            <p:cond delay="0"/>
                                          </p:stCondLst>
                                        </p:cTn>
                                        <p:tgtEl>
                                          <p:spTgt spid="78"/>
                                        </p:tgtEl>
                                        <p:attrNameLst>
                                          <p:attrName>style.visibility</p:attrName>
                                        </p:attrNameLst>
                                      </p:cBhvr>
                                      <p:to>
                                        <p:strVal val="visible"/>
                                      </p:to>
                                    </p:set>
                                    <p:animEffect transition="in" filter="fade">
                                      <p:cBhvr>
                                        <p:cTn id="764" dur="500"/>
                                        <p:tgtEl>
                                          <p:spTgt spid="78"/>
                                        </p:tgtEl>
                                      </p:cBhvr>
                                    </p:animEffect>
                                  </p:childTnLst>
                                </p:cTn>
                              </p:par>
                              <p:par>
                                <p:cTn id="765" presetID="10" presetClass="entr" presetSubtype="0" fill="hold" nodeType="withEffect">
                                  <p:stCondLst>
                                    <p:cond delay="0"/>
                                  </p:stCondLst>
                                  <p:childTnLst>
                                    <p:set>
                                      <p:cBhvr>
                                        <p:cTn id="766" dur="1" fill="hold">
                                          <p:stCondLst>
                                            <p:cond delay="0"/>
                                          </p:stCondLst>
                                        </p:cTn>
                                        <p:tgtEl>
                                          <p:spTgt spid="79"/>
                                        </p:tgtEl>
                                        <p:attrNameLst>
                                          <p:attrName>style.visibility</p:attrName>
                                        </p:attrNameLst>
                                      </p:cBhvr>
                                      <p:to>
                                        <p:strVal val="visible"/>
                                      </p:to>
                                    </p:set>
                                    <p:animEffect transition="in" filter="fade">
                                      <p:cBhvr>
                                        <p:cTn id="767" dur="500"/>
                                        <p:tgtEl>
                                          <p:spTgt spid="79"/>
                                        </p:tgtEl>
                                      </p:cBhvr>
                                    </p:animEffect>
                                  </p:childTnLst>
                                </p:cTn>
                              </p:par>
                              <p:par>
                                <p:cTn id="768" presetID="10" presetClass="entr" presetSubtype="0" fill="hold" nodeType="withEffect">
                                  <p:stCondLst>
                                    <p:cond delay="0"/>
                                  </p:stCondLst>
                                  <p:childTnLst>
                                    <p:set>
                                      <p:cBhvr>
                                        <p:cTn id="769" dur="1" fill="hold">
                                          <p:stCondLst>
                                            <p:cond delay="0"/>
                                          </p:stCondLst>
                                        </p:cTn>
                                        <p:tgtEl>
                                          <p:spTgt spid="80"/>
                                        </p:tgtEl>
                                        <p:attrNameLst>
                                          <p:attrName>style.visibility</p:attrName>
                                        </p:attrNameLst>
                                      </p:cBhvr>
                                      <p:to>
                                        <p:strVal val="visible"/>
                                      </p:to>
                                    </p:set>
                                    <p:animEffect transition="in" filter="fade">
                                      <p:cBhvr>
                                        <p:cTn id="770" dur="500"/>
                                        <p:tgtEl>
                                          <p:spTgt spid="80"/>
                                        </p:tgtEl>
                                      </p:cBhvr>
                                    </p:animEffect>
                                  </p:childTnLst>
                                </p:cTn>
                              </p:par>
                              <p:par>
                                <p:cTn id="771" presetID="10" presetClass="entr" presetSubtype="0" fill="hold" nodeType="withEffect">
                                  <p:stCondLst>
                                    <p:cond delay="0"/>
                                  </p:stCondLst>
                                  <p:childTnLst>
                                    <p:set>
                                      <p:cBhvr>
                                        <p:cTn id="772" dur="1" fill="hold">
                                          <p:stCondLst>
                                            <p:cond delay="0"/>
                                          </p:stCondLst>
                                        </p:cTn>
                                        <p:tgtEl>
                                          <p:spTgt spid="81"/>
                                        </p:tgtEl>
                                        <p:attrNameLst>
                                          <p:attrName>style.visibility</p:attrName>
                                        </p:attrNameLst>
                                      </p:cBhvr>
                                      <p:to>
                                        <p:strVal val="visible"/>
                                      </p:to>
                                    </p:set>
                                    <p:animEffect transition="in" filter="fade">
                                      <p:cBhvr>
                                        <p:cTn id="773" dur="500"/>
                                        <p:tgtEl>
                                          <p:spTgt spid="81"/>
                                        </p:tgtEl>
                                      </p:cBhvr>
                                    </p:animEffect>
                                  </p:childTnLst>
                                </p:cTn>
                              </p:par>
                              <p:par>
                                <p:cTn id="774" presetID="10" presetClass="entr" presetSubtype="0" fill="hold" grpId="3" nodeType="withEffect">
                                  <p:stCondLst>
                                    <p:cond delay="0"/>
                                  </p:stCondLst>
                                  <p:childTnLst>
                                    <p:set>
                                      <p:cBhvr>
                                        <p:cTn id="775" dur="1" fill="hold">
                                          <p:stCondLst>
                                            <p:cond delay="0"/>
                                          </p:stCondLst>
                                        </p:cTn>
                                        <p:tgtEl>
                                          <p:spTgt spid="82"/>
                                        </p:tgtEl>
                                        <p:attrNameLst>
                                          <p:attrName>style.visibility</p:attrName>
                                        </p:attrNameLst>
                                      </p:cBhvr>
                                      <p:to>
                                        <p:strVal val="visible"/>
                                      </p:to>
                                    </p:set>
                                    <p:animEffect transition="in" filter="fade">
                                      <p:cBhvr>
                                        <p:cTn id="776" dur="500"/>
                                        <p:tgtEl>
                                          <p:spTgt spid="82"/>
                                        </p:tgtEl>
                                      </p:cBhvr>
                                    </p:animEffect>
                                  </p:childTnLst>
                                </p:cTn>
                              </p:par>
                              <p:par>
                                <p:cTn id="777" presetID="10" presetClass="entr" presetSubtype="0" fill="hold" grpId="3" nodeType="withEffect">
                                  <p:stCondLst>
                                    <p:cond delay="0"/>
                                  </p:stCondLst>
                                  <p:childTnLst>
                                    <p:set>
                                      <p:cBhvr>
                                        <p:cTn id="778" dur="1" fill="hold">
                                          <p:stCondLst>
                                            <p:cond delay="0"/>
                                          </p:stCondLst>
                                        </p:cTn>
                                        <p:tgtEl>
                                          <p:spTgt spid="83"/>
                                        </p:tgtEl>
                                        <p:attrNameLst>
                                          <p:attrName>style.visibility</p:attrName>
                                        </p:attrNameLst>
                                      </p:cBhvr>
                                      <p:to>
                                        <p:strVal val="visible"/>
                                      </p:to>
                                    </p:set>
                                    <p:animEffect transition="in" filter="fade">
                                      <p:cBhvr>
                                        <p:cTn id="779" dur="500"/>
                                        <p:tgtEl>
                                          <p:spTgt spid="83"/>
                                        </p:tgtEl>
                                      </p:cBhvr>
                                    </p:animEffect>
                                  </p:childTnLst>
                                </p:cTn>
                              </p:par>
                              <p:par>
                                <p:cTn id="780" presetID="10" presetClass="entr" presetSubtype="0" fill="hold" grpId="3" nodeType="withEffect">
                                  <p:stCondLst>
                                    <p:cond delay="0"/>
                                  </p:stCondLst>
                                  <p:childTnLst>
                                    <p:set>
                                      <p:cBhvr>
                                        <p:cTn id="781" dur="1" fill="hold">
                                          <p:stCondLst>
                                            <p:cond delay="0"/>
                                          </p:stCondLst>
                                        </p:cTn>
                                        <p:tgtEl>
                                          <p:spTgt spid="84"/>
                                        </p:tgtEl>
                                        <p:attrNameLst>
                                          <p:attrName>style.visibility</p:attrName>
                                        </p:attrNameLst>
                                      </p:cBhvr>
                                      <p:to>
                                        <p:strVal val="visible"/>
                                      </p:to>
                                    </p:set>
                                    <p:animEffect transition="in" filter="fade">
                                      <p:cBhvr>
                                        <p:cTn id="782" dur="500"/>
                                        <p:tgtEl>
                                          <p:spTgt spid="84"/>
                                        </p:tgtEl>
                                      </p:cBhvr>
                                    </p:animEffect>
                                  </p:childTnLst>
                                </p:cTn>
                              </p:par>
                              <p:par>
                                <p:cTn id="783" presetID="10" presetClass="entr" presetSubtype="0" fill="hold" nodeType="withEffect">
                                  <p:stCondLst>
                                    <p:cond delay="0"/>
                                  </p:stCondLst>
                                  <p:childTnLst>
                                    <p:set>
                                      <p:cBhvr>
                                        <p:cTn id="784" dur="1" fill="hold">
                                          <p:stCondLst>
                                            <p:cond delay="0"/>
                                          </p:stCondLst>
                                        </p:cTn>
                                        <p:tgtEl>
                                          <p:spTgt spid="85"/>
                                        </p:tgtEl>
                                        <p:attrNameLst>
                                          <p:attrName>style.visibility</p:attrName>
                                        </p:attrNameLst>
                                      </p:cBhvr>
                                      <p:to>
                                        <p:strVal val="visible"/>
                                      </p:to>
                                    </p:set>
                                    <p:animEffect transition="in" filter="fade">
                                      <p:cBhvr>
                                        <p:cTn id="785" dur="500"/>
                                        <p:tgtEl>
                                          <p:spTgt spid="85"/>
                                        </p:tgtEl>
                                      </p:cBhvr>
                                    </p:animEffect>
                                  </p:childTnLst>
                                </p:cTn>
                              </p:par>
                              <p:par>
                                <p:cTn id="786" presetID="10" presetClass="entr" presetSubtype="0" fill="hold" nodeType="withEffect">
                                  <p:stCondLst>
                                    <p:cond delay="0"/>
                                  </p:stCondLst>
                                  <p:childTnLst>
                                    <p:set>
                                      <p:cBhvr>
                                        <p:cTn id="787" dur="1" fill="hold">
                                          <p:stCondLst>
                                            <p:cond delay="0"/>
                                          </p:stCondLst>
                                        </p:cTn>
                                        <p:tgtEl>
                                          <p:spTgt spid="86"/>
                                        </p:tgtEl>
                                        <p:attrNameLst>
                                          <p:attrName>style.visibility</p:attrName>
                                        </p:attrNameLst>
                                      </p:cBhvr>
                                      <p:to>
                                        <p:strVal val="visible"/>
                                      </p:to>
                                    </p:set>
                                    <p:animEffect transition="in" filter="fade">
                                      <p:cBhvr>
                                        <p:cTn id="788" dur="500"/>
                                        <p:tgtEl>
                                          <p:spTgt spid="86"/>
                                        </p:tgtEl>
                                      </p:cBhvr>
                                    </p:animEffect>
                                  </p:childTnLst>
                                </p:cTn>
                              </p:par>
                              <p:par>
                                <p:cTn id="789" presetID="10" presetClass="entr" presetSubtype="0" fill="hold" nodeType="withEffect">
                                  <p:stCondLst>
                                    <p:cond delay="0"/>
                                  </p:stCondLst>
                                  <p:childTnLst>
                                    <p:set>
                                      <p:cBhvr>
                                        <p:cTn id="790" dur="1" fill="hold">
                                          <p:stCondLst>
                                            <p:cond delay="0"/>
                                          </p:stCondLst>
                                        </p:cTn>
                                        <p:tgtEl>
                                          <p:spTgt spid="87"/>
                                        </p:tgtEl>
                                        <p:attrNameLst>
                                          <p:attrName>style.visibility</p:attrName>
                                        </p:attrNameLst>
                                      </p:cBhvr>
                                      <p:to>
                                        <p:strVal val="visible"/>
                                      </p:to>
                                    </p:set>
                                    <p:animEffect transition="in" filter="fade">
                                      <p:cBhvr>
                                        <p:cTn id="791" dur="500"/>
                                        <p:tgtEl>
                                          <p:spTgt spid="87"/>
                                        </p:tgtEl>
                                      </p:cBhvr>
                                    </p:animEffect>
                                  </p:childTnLst>
                                </p:cTn>
                              </p:par>
                              <p:par>
                                <p:cTn id="792" presetID="10" presetClass="entr" presetSubtype="0" fill="hold" nodeType="withEffect">
                                  <p:stCondLst>
                                    <p:cond delay="0"/>
                                  </p:stCondLst>
                                  <p:childTnLst>
                                    <p:set>
                                      <p:cBhvr>
                                        <p:cTn id="793" dur="1" fill="hold">
                                          <p:stCondLst>
                                            <p:cond delay="0"/>
                                          </p:stCondLst>
                                        </p:cTn>
                                        <p:tgtEl>
                                          <p:spTgt spid="88"/>
                                        </p:tgtEl>
                                        <p:attrNameLst>
                                          <p:attrName>style.visibility</p:attrName>
                                        </p:attrNameLst>
                                      </p:cBhvr>
                                      <p:to>
                                        <p:strVal val="visible"/>
                                      </p:to>
                                    </p:set>
                                    <p:animEffect transition="in" filter="fade">
                                      <p:cBhvr>
                                        <p:cTn id="794" dur="500"/>
                                        <p:tgtEl>
                                          <p:spTgt spid="88"/>
                                        </p:tgtEl>
                                      </p:cBhvr>
                                    </p:animEffect>
                                  </p:childTnLst>
                                </p:cTn>
                              </p:par>
                              <p:par>
                                <p:cTn id="795" presetID="10" presetClass="entr" presetSubtype="0" fill="hold" grpId="3" nodeType="withEffect">
                                  <p:stCondLst>
                                    <p:cond delay="0"/>
                                  </p:stCondLst>
                                  <p:childTnLst>
                                    <p:set>
                                      <p:cBhvr>
                                        <p:cTn id="796" dur="1" fill="hold">
                                          <p:stCondLst>
                                            <p:cond delay="0"/>
                                          </p:stCondLst>
                                        </p:cTn>
                                        <p:tgtEl>
                                          <p:spTgt spid="89"/>
                                        </p:tgtEl>
                                        <p:attrNameLst>
                                          <p:attrName>style.visibility</p:attrName>
                                        </p:attrNameLst>
                                      </p:cBhvr>
                                      <p:to>
                                        <p:strVal val="visible"/>
                                      </p:to>
                                    </p:set>
                                    <p:animEffect transition="in" filter="fade">
                                      <p:cBhvr>
                                        <p:cTn id="797" dur="500"/>
                                        <p:tgtEl>
                                          <p:spTgt spid="89"/>
                                        </p:tgtEl>
                                      </p:cBhvr>
                                    </p:animEffect>
                                  </p:childTnLst>
                                </p:cTn>
                              </p:par>
                              <p:par>
                                <p:cTn id="798" presetID="10" presetClass="entr" presetSubtype="0" fill="hold" grpId="3" nodeType="withEffect">
                                  <p:stCondLst>
                                    <p:cond delay="0"/>
                                  </p:stCondLst>
                                  <p:childTnLst>
                                    <p:set>
                                      <p:cBhvr>
                                        <p:cTn id="799" dur="1" fill="hold">
                                          <p:stCondLst>
                                            <p:cond delay="0"/>
                                          </p:stCondLst>
                                        </p:cTn>
                                        <p:tgtEl>
                                          <p:spTgt spid="90"/>
                                        </p:tgtEl>
                                        <p:attrNameLst>
                                          <p:attrName>style.visibility</p:attrName>
                                        </p:attrNameLst>
                                      </p:cBhvr>
                                      <p:to>
                                        <p:strVal val="visible"/>
                                      </p:to>
                                    </p:set>
                                    <p:animEffect transition="in" filter="fade">
                                      <p:cBhvr>
                                        <p:cTn id="800" dur="500"/>
                                        <p:tgtEl>
                                          <p:spTgt spid="90"/>
                                        </p:tgtEl>
                                      </p:cBhvr>
                                    </p:animEffect>
                                  </p:childTnLst>
                                </p:cTn>
                              </p:par>
                              <p:par>
                                <p:cTn id="801" presetID="10" presetClass="entr" presetSubtype="0" fill="hold" grpId="3" nodeType="withEffect">
                                  <p:stCondLst>
                                    <p:cond delay="0"/>
                                  </p:stCondLst>
                                  <p:childTnLst>
                                    <p:set>
                                      <p:cBhvr>
                                        <p:cTn id="802" dur="1" fill="hold">
                                          <p:stCondLst>
                                            <p:cond delay="0"/>
                                          </p:stCondLst>
                                        </p:cTn>
                                        <p:tgtEl>
                                          <p:spTgt spid="91"/>
                                        </p:tgtEl>
                                        <p:attrNameLst>
                                          <p:attrName>style.visibility</p:attrName>
                                        </p:attrNameLst>
                                      </p:cBhvr>
                                      <p:to>
                                        <p:strVal val="visible"/>
                                      </p:to>
                                    </p:set>
                                    <p:animEffect transition="in" filter="fade">
                                      <p:cBhvr>
                                        <p:cTn id="803" dur="500"/>
                                        <p:tgtEl>
                                          <p:spTgt spid="91"/>
                                        </p:tgtEl>
                                      </p:cBhvr>
                                    </p:animEffect>
                                  </p:childTnLst>
                                </p:cTn>
                              </p:par>
                              <p:par>
                                <p:cTn id="804" presetID="10" presetClass="entr" presetSubtype="0" fill="hold" grpId="3" nodeType="withEffect">
                                  <p:stCondLst>
                                    <p:cond delay="0"/>
                                  </p:stCondLst>
                                  <p:childTnLst>
                                    <p:set>
                                      <p:cBhvr>
                                        <p:cTn id="805" dur="1" fill="hold">
                                          <p:stCondLst>
                                            <p:cond delay="0"/>
                                          </p:stCondLst>
                                        </p:cTn>
                                        <p:tgtEl>
                                          <p:spTgt spid="92"/>
                                        </p:tgtEl>
                                        <p:attrNameLst>
                                          <p:attrName>style.visibility</p:attrName>
                                        </p:attrNameLst>
                                      </p:cBhvr>
                                      <p:to>
                                        <p:strVal val="visible"/>
                                      </p:to>
                                    </p:set>
                                    <p:animEffect transition="in" filter="fade">
                                      <p:cBhvr>
                                        <p:cTn id="806" dur="500"/>
                                        <p:tgtEl>
                                          <p:spTgt spid="92"/>
                                        </p:tgtEl>
                                      </p:cBhvr>
                                    </p:animEffect>
                                  </p:childTnLst>
                                </p:cTn>
                              </p:par>
                            </p:childTnLst>
                          </p:cTn>
                        </p:par>
                      </p:childTnLst>
                    </p:cTn>
                  </p:par>
                  <p:par>
                    <p:cTn id="807" fill="hold">
                      <p:stCondLst>
                        <p:cond delay="indefinite"/>
                      </p:stCondLst>
                      <p:childTnLst>
                        <p:par>
                          <p:cTn id="808" fill="hold">
                            <p:stCondLst>
                              <p:cond delay="0"/>
                            </p:stCondLst>
                            <p:childTnLst>
                              <p:par>
                                <p:cTn id="809" presetID="2" presetClass="entr" presetSubtype="4" fill="hold" grpId="0" nodeType="clickEffect">
                                  <p:stCondLst>
                                    <p:cond delay="0"/>
                                  </p:stCondLst>
                                  <p:childTnLst>
                                    <p:set>
                                      <p:cBhvr>
                                        <p:cTn id="810" dur="1" fill="hold">
                                          <p:stCondLst>
                                            <p:cond delay="0"/>
                                          </p:stCondLst>
                                        </p:cTn>
                                        <p:tgtEl>
                                          <p:spTgt spid="175"/>
                                        </p:tgtEl>
                                        <p:attrNameLst>
                                          <p:attrName>style.visibility</p:attrName>
                                        </p:attrNameLst>
                                      </p:cBhvr>
                                      <p:to>
                                        <p:strVal val="visible"/>
                                      </p:to>
                                    </p:set>
                                    <p:anim calcmode="lin" valueType="num">
                                      <p:cBhvr additive="base">
                                        <p:cTn id="811" dur="500" fill="hold"/>
                                        <p:tgtEl>
                                          <p:spTgt spid="175"/>
                                        </p:tgtEl>
                                        <p:attrNameLst>
                                          <p:attrName>ppt_x</p:attrName>
                                        </p:attrNameLst>
                                      </p:cBhvr>
                                      <p:tavLst>
                                        <p:tav tm="0">
                                          <p:val>
                                            <p:strVal val="#ppt_x"/>
                                          </p:val>
                                        </p:tav>
                                        <p:tav tm="100000">
                                          <p:val>
                                            <p:strVal val="#ppt_x"/>
                                          </p:val>
                                        </p:tav>
                                      </p:tavLst>
                                    </p:anim>
                                    <p:anim calcmode="lin" valueType="num">
                                      <p:cBhvr additive="base">
                                        <p:cTn id="812" dur="500" fill="hold"/>
                                        <p:tgtEl>
                                          <p:spTgt spid="175"/>
                                        </p:tgtEl>
                                        <p:attrNameLst>
                                          <p:attrName>ppt_y</p:attrName>
                                        </p:attrNameLst>
                                      </p:cBhvr>
                                      <p:tavLst>
                                        <p:tav tm="0">
                                          <p:val>
                                            <p:strVal val="1+#ppt_h/2"/>
                                          </p:val>
                                        </p:tav>
                                        <p:tav tm="100000">
                                          <p:val>
                                            <p:strVal val="#ppt_y"/>
                                          </p:val>
                                        </p:tav>
                                      </p:tavLst>
                                    </p:anim>
                                  </p:childTnLst>
                                </p:cTn>
                              </p:par>
                              <p:par>
                                <p:cTn id="813" presetID="2" presetClass="entr" presetSubtype="4" fill="hold" grpId="0" nodeType="withEffect">
                                  <p:stCondLst>
                                    <p:cond delay="0"/>
                                  </p:stCondLst>
                                  <p:childTnLst>
                                    <p:set>
                                      <p:cBhvr>
                                        <p:cTn id="814" dur="1" fill="hold">
                                          <p:stCondLst>
                                            <p:cond delay="0"/>
                                          </p:stCondLst>
                                        </p:cTn>
                                        <p:tgtEl>
                                          <p:spTgt spid="176"/>
                                        </p:tgtEl>
                                        <p:attrNameLst>
                                          <p:attrName>style.visibility</p:attrName>
                                        </p:attrNameLst>
                                      </p:cBhvr>
                                      <p:to>
                                        <p:strVal val="visible"/>
                                      </p:to>
                                    </p:set>
                                    <p:anim calcmode="lin" valueType="num">
                                      <p:cBhvr additive="base">
                                        <p:cTn id="815" dur="500" fill="hold"/>
                                        <p:tgtEl>
                                          <p:spTgt spid="176"/>
                                        </p:tgtEl>
                                        <p:attrNameLst>
                                          <p:attrName>ppt_x</p:attrName>
                                        </p:attrNameLst>
                                      </p:cBhvr>
                                      <p:tavLst>
                                        <p:tav tm="0">
                                          <p:val>
                                            <p:strVal val="#ppt_x"/>
                                          </p:val>
                                        </p:tav>
                                        <p:tav tm="100000">
                                          <p:val>
                                            <p:strVal val="#ppt_x"/>
                                          </p:val>
                                        </p:tav>
                                      </p:tavLst>
                                    </p:anim>
                                    <p:anim calcmode="lin" valueType="num">
                                      <p:cBhvr additive="base">
                                        <p:cTn id="816" dur="500" fill="hold"/>
                                        <p:tgtEl>
                                          <p:spTgt spid="176"/>
                                        </p:tgtEl>
                                        <p:attrNameLst>
                                          <p:attrName>ppt_y</p:attrName>
                                        </p:attrNameLst>
                                      </p:cBhvr>
                                      <p:tavLst>
                                        <p:tav tm="0">
                                          <p:val>
                                            <p:strVal val="1+#ppt_h/2"/>
                                          </p:val>
                                        </p:tav>
                                        <p:tav tm="100000">
                                          <p:val>
                                            <p:strVal val="#ppt_y"/>
                                          </p:val>
                                        </p:tav>
                                      </p:tavLst>
                                    </p:anim>
                                  </p:childTnLst>
                                </p:cTn>
                              </p:par>
                              <p:par>
                                <p:cTn id="817" presetID="2" presetClass="entr" presetSubtype="4" fill="hold" grpId="0" nodeType="withEffect">
                                  <p:stCondLst>
                                    <p:cond delay="0"/>
                                  </p:stCondLst>
                                  <p:childTnLst>
                                    <p:set>
                                      <p:cBhvr>
                                        <p:cTn id="818" dur="1" fill="hold">
                                          <p:stCondLst>
                                            <p:cond delay="0"/>
                                          </p:stCondLst>
                                        </p:cTn>
                                        <p:tgtEl>
                                          <p:spTgt spid="177"/>
                                        </p:tgtEl>
                                        <p:attrNameLst>
                                          <p:attrName>style.visibility</p:attrName>
                                        </p:attrNameLst>
                                      </p:cBhvr>
                                      <p:to>
                                        <p:strVal val="visible"/>
                                      </p:to>
                                    </p:set>
                                    <p:anim calcmode="lin" valueType="num">
                                      <p:cBhvr additive="base">
                                        <p:cTn id="819" dur="500" fill="hold"/>
                                        <p:tgtEl>
                                          <p:spTgt spid="177"/>
                                        </p:tgtEl>
                                        <p:attrNameLst>
                                          <p:attrName>ppt_x</p:attrName>
                                        </p:attrNameLst>
                                      </p:cBhvr>
                                      <p:tavLst>
                                        <p:tav tm="0">
                                          <p:val>
                                            <p:strVal val="#ppt_x"/>
                                          </p:val>
                                        </p:tav>
                                        <p:tav tm="100000">
                                          <p:val>
                                            <p:strVal val="#ppt_x"/>
                                          </p:val>
                                        </p:tav>
                                      </p:tavLst>
                                    </p:anim>
                                    <p:anim calcmode="lin" valueType="num">
                                      <p:cBhvr additive="base">
                                        <p:cTn id="820" dur="500" fill="hold"/>
                                        <p:tgtEl>
                                          <p:spTgt spid="177"/>
                                        </p:tgtEl>
                                        <p:attrNameLst>
                                          <p:attrName>ppt_y</p:attrName>
                                        </p:attrNameLst>
                                      </p:cBhvr>
                                      <p:tavLst>
                                        <p:tav tm="0">
                                          <p:val>
                                            <p:strVal val="1+#ppt_h/2"/>
                                          </p:val>
                                        </p:tav>
                                        <p:tav tm="100000">
                                          <p:val>
                                            <p:strVal val="#ppt_y"/>
                                          </p:val>
                                        </p:tav>
                                      </p:tavLst>
                                    </p:anim>
                                  </p:childTnLst>
                                </p:cTn>
                              </p:par>
                              <p:par>
                                <p:cTn id="821" presetID="2" presetClass="entr" presetSubtype="4" fill="hold" grpId="0" nodeType="withEffect">
                                  <p:stCondLst>
                                    <p:cond delay="0"/>
                                  </p:stCondLst>
                                  <p:childTnLst>
                                    <p:set>
                                      <p:cBhvr>
                                        <p:cTn id="822" dur="1" fill="hold">
                                          <p:stCondLst>
                                            <p:cond delay="0"/>
                                          </p:stCondLst>
                                        </p:cTn>
                                        <p:tgtEl>
                                          <p:spTgt spid="178"/>
                                        </p:tgtEl>
                                        <p:attrNameLst>
                                          <p:attrName>style.visibility</p:attrName>
                                        </p:attrNameLst>
                                      </p:cBhvr>
                                      <p:to>
                                        <p:strVal val="visible"/>
                                      </p:to>
                                    </p:set>
                                    <p:anim calcmode="lin" valueType="num">
                                      <p:cBhvr additive="base">
                                        <p:cTn id="823" dur="500" fill="hold"/>
                                        <p:tgtEl>
                                          <p:spTgt spid="178"/>
                                        </p:tgtEl>
                                        <p:attrNameLst>
                                          <p:attrName>ppt_x</p:attrName>
                                        </p:attrNameLst>
                                      </p:cBhvr>
                                      <p:tavLst>
                                        <p:tav tm="0">
                                          <p:val>
                                            <p:strVal val="#ppt_x"/>
                                          </p:val>
                                        </p:tav>
                                        <p:tav tm="100000">
                                          <p:val>
                                            <p:strVal val="#ppt_x"/>
                                          </p:val>
                                        </p:tav>
                                      </p:tavLst>
                                    </p:anim>
                                    <p:anim calcmode="lin" valueType="num">
                                      <p:cBhvr additive="base">
                                        <p:cTn id="824" dur="500" fill="hold"/>
                                        <p:tgtEl>
                                          <p:spTgt spid="178"/>
                                        </p:tgtEl>
                                        <p:attrNameLst>
                                          <p:attrName>ppt_y</p:attrName>
                                        </p:attrNameLst>
                                      </p:cBhvr>
                                      <p:tavLst>
                                        <p:tav tm="0">
                                          <p:val>
                                            <p:strVal val="1+#ppt_h/2"/>
                                          </p:val>
                                        </p:tav>
                                        <p:tav tm="100000">
                                          <p:val>
                                            <p:strVal val="#ppt_y"/>
                                          </p:val>
                                        </p:tav>
                                      </p:tavLst>
                                    </p:anim>
                                  </p:childTnLst>
                                </p:cTn>
                              </p:par>
                              <p:par>
                                <p:cTn id="825" presetID="2" presetClass="entr" presetSubtype="4" fill="hold" grpId="0" nodeType="withEffect">
                                  <p:stCondLst>
                                    <p:cond delay="0"/>
                                  </p:stCondLst>
                                  <p:childTnLst>
                                    <p:set>
                                      <p:cBhvr>
                                        <p:cTn id="826" dur="1" fill="hold">
                                          <p:stCondLst>
                                            <p:cond delay="0"/>
                                          </p:stCondLst>
                                        </p:cTn>
                                        <p:tgtEl>
                                          <p:spTgt spid="179"/>
                                        </p:tgtEl>
                                        <p:attrNameLst>
                                          <p:attrName>style.visibility</p:attrName>
                                        </p:attrNameLst>
                                      </p:cBhvr>
                                      <p:to>
                                        <p:strVal val="visible"/>
                                      </p:to>
                                    </p:set>
                                    <p:anim calcmode="lin" valueType="num">
                                      <p:cBhvr additive="base">
                                        <p:cTn id="827" dur="500" fill="hold"/>
                                        <p:tgtEl>
                                          <p:spTgt spid="179"/>
                                        </p:tgtEl>
                                        <p:attrNameLst>
                                          <p:attrName>ppt_x</p:attrName>
                                        </p:attrNameLst>
                                      </p:cBhvr>
                                      <p:tavLst>
                                        <p:tav tm="0">
                                          <p:val>
                                            <p:strVal val="#ppt_x"/>
                                          </p:val>
                                        </p:tav>
                                        <p:tav tm="100000">
                                          <p:val>
                                            <p:strVal val="#ppt_x"/>
                                          </p:val>
                                        </p:tav>
                                      </p:tavLst>
                                    </p:anim>
                                    <p:anim calcmode="lin" valueType="num">
                                      <p:cBhvr additive="base">
                                        <p:cTn id="82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5" grpId="0"/>
      <p:bldP spid="15" grpId="1"/>
      <p:bldP spid="15" grpId="2"/>
      <p:bldP spid="19" grpId="0"/>
      <p:bldP spid="19" grpId="1"/>
      <p:bldP spid="19" grpId="2"/>
      <p:bldP spid="20" grpId="0"/>
      <p:bldP spid="20" grpId="1"/>
      <p:bldP spid="20" grpId="2"/>
      <p:bldP spid="21" grpId="0"/>
      <p:bldP spid="21" grpId="1"/>
      <p:bldP spid="21" grpId="2"/>
      <p:bldP spid="26" grpId="0"/>
      <p:bldP spid="26" grpId="1"/>
      <p:bldP spid="26" grpId="2"/>
      <p:bldP spid="27" grpId="0"/>
      <p:bldP spid="27" grpId="1"/>
      <p:bldP spid="27" grpId="2"/>
      <p:bldP spid="28" grpId="0"/>
      <p:bldP spid="28" grpId="1"/>
      <p:bldP spid="28" grpId="2"/>
      <p:bldP spid="29" grpId="0"/>
      <p:bldP spid="29" grpId="1"/>
      <p:bldP spid="29" grpId="2"/>
      <p:bldP spid="38" grpId="0"/>
      <p:bldP spid="38" grpId="1"/>
      <p:bldP spid="38" grpId="2"/>
      <p:bldP spid="39" grpId="0"/>
      <p:bldP spid="39" grpId="1"/>
      <p:bldP spid="39" grpId="2"/>
      <p:bldP spid="40" grpId="0"/>
      <p:bldP spid="40" grpId="1"/>
      <p:bldP spid="40" grpId="2"/>
      <p:bldP spid="41" grpId="0"/>
      <p:bldP spid="41" grpId="1"/>
      <p:bldP spid="41" grpId="2"/>
      <p:bldP spid="42" grpId="0"/>
      <p:bldP spid="42" grpId="1"/>
      <p:bldP spid="42" grpId="2"/>
      <p:bldP spid="43" grpId="0"/>
      <p:bldP spid="43" grpId="1"/>
      <p:bldP spid="43" grpId="2"/>
      <p:bldP spid="44" grpId="0"/>
      <p:bldP spid="44" grpId="1"/>
      <p:bldP spid="44" grpId="2"/>
      <p:bldP spid="45" grpId="0"/>
      <p:bldP spid="45" grpId="1"/>
      <p:bldP spid="45" grpId="2"/>
      <p:bldP spid="46" grpId="0" animBg="1"/>
      <p:bldP spid="46" grpId="1" animBg="1"/>
      <p:bldP spid="46" grpId="2" animBg="1"/>
      <p:bldP spid="50" grpId="0"/>
      <p:bldP spid="50" grpId="1"/>
      <p:bldP spid="50" grpId="2"/>
      <p:bldP spid="51" grpId="0"/>
      <p:bldP spid="51" grpId="1"/>
      <p:bldP spid="51" grpId="2"/>
      <p:bldP spid="52" grpId="0" animBg="1"/>
      <p:bldP spid="52" grpId="1" animBg="1"/>
      <p:bldP spid="52" grpId="2" animBg="1"/>
      <p:bldP spid="53" grpId="0" animBg="1"/>
      <p:bldP spid="53" grpId="1" animBg="1"/>
      <p:bldP spid="53" grpId="2" animBg="1"/>
      <p:bldP spid="54" grpId="0" animBg="1"/>
      <p:bldP spid="54" grpId="1" animBg="1"/>
      <p:bldP spid="54" grpId="2" animBg="1"/>
      <p:bldP spid="58" grpId="0"/>
      <p:bldP spid="58" grpId="1"/>
      <p:bldP spid="58" grpId="2"/>
      <p:bldP spid="60" grpId="0"/>
      <p:bldP spid="60" grpId="1"/>
      <p:bldP spid="60" grpId="2"/>
      <p:bldP spid="61" grpId="0"/>
      <p:bldP spid="61" grpId="1"/>
      <p:bldP spid="61" grpId="2"/>
      <p:bldP spid="65" grpId="0"/>
      <p:bldP spid="65" grpId="1"/>
      <p:bldP spid="65" grpId="2"/>
      <p:bldP spid="66" grpId="0"/>
      <p:bldP spid="66" grpId="1"/>
      <p:bldP spid="66" grpId="2"/>
      <p:bldP spid="70" grpId="0"/>
      <p:bldP spid="70" grpId="1"/>
      <p:bldP spid="70" grpId="2"/>
      <p:bldP spid="71" grpId="0"/>
      <p:bldP spid="71" grpId="1"/>
      <p:bldP spid="71" grpId="2"/>
      <p:bldP spid="72" grpId="0"/>
      <p:bldP spid="72" grpId="1"/>
      <p:bldP spid="72" grpId="2"/>
      <p:bldP spid="73" grpId="0" animBg="1"/>
      <p:bldP spid="73" grpId="1" animBg="1"/>
      <p:bldP spid="73" grpId="2" animBg="1"/>
      <p:bldP spid="77" grpId="0"/>
      <p:bldP spid="77" grpId="1"/>
      <p:bldP spid="77" grpId="2"/>
      <p:bldP spid="77" grpId="3"/>
      <p:bldP spid="78" grpId="0"/>
      <p:bldP spid="78" grpId="1"/>
      <p:bldP spid="78" grpId="2"/>
      <p:bldP spid="78" grpId="3"/>
      <p:bldP spid="82" grpId="0"/>
      <p:bldP spid="82" grpId="1"/>
      <p:bldP spid="82" grpId="2"/>
      <p:bldP spid="82" grpId="3"/>
      <p:bldP spid="83" grpId="0"/>
      <p:bldP spid="83" grpId="1"/>
      <p:bldP spid="83" grpId="2"/>
      <p:bldP spid="83" grpId="3"/>
      <p:bldP spid="84" grpId="0"/>
      <p:bldP spid="84" grpId="1"/>
      <p:bldP spid="84" grpId="2"/>
      <p:bldP spid="84" grpId="3"/>
      <p:bldP spid="89" grpId="0"/>
      <p:bldP spid="89" grpId="1"/>
      <p:bldP spid="89" grpId="2"/>
      <p:bldP spid="89" grpId="3"/>
      <p:bldP spid="90" grpId="0"/>
      <p:bldP spid="90" grpId="1"/>
      <p:bldP spid="90" grpId="2"/>
      <p:bldP spid="90" grpId="3"/>
      <p:bldP spid="91" grpId="0"/>
      <p:bldP spid="91" grpId="1"/>
      <p:bldP spid="91" grpId="2"/>
      <p:bldP spid="91" grpId="3"/>
      <p:bldP spid="92" grpId="0"/>
      <p:bldP spid="92" grpId="1"/>
      <p:bldP spid="92" grpId="2"/>
      <p:bldP spid="92" grpId="3"/>
      <p:bldP spid="147" grpId="0"/>
      <p:bldP spid="148" grpId="0"/>
      <p:bldP spid="149" grpId="0"/>
      <p:bldP spid="150" grpId="0"/>
      <p:bldP spid="151" grpId="0"/>
      <p:bldP spid="152" grpId="0"/>
      <p:bldP spid="153" grpId="0"/>
      <p:bldP spid="154" grpId="0"/>
      <p:bldP spid="155" grpId="0"/>
      <p:bldP spid="158" grpId="0"/>
      <p:bldP spid="159" grpId="0"/>
      <p:bldP spid="160" grpId="0"/>
      <p:bldP spid="161" grpId="0"/>
      <p:bldP spid="162" grpId="0"/>
      <p:bldP spid="164" grpId="0"/>
      <p:bldP spid="165" grpId="0"/>
      <p:bldP spid="166" grpId="0"/>
      <p:bldP spid="167" grpId="0"/>
      <p:bldP spid="168" grpId="0"/>
      <p:bldP spid="169" grpId="0"/>
      <p:bldP spid="170" grpId="0"/>
      <p:bldP spid="171" grpId="0"/>
      <p:bldP spid="172" grpId="0"/>
      <p:bldP spid="173" grpId="0"/>
      <p:bldP spid="174" grpId="0" animBg="1"/>
      <p:bldP spid="175" grpId="0"/>
      <p:bldP spid="176" grpId="0"/>
      <p:bldP spid="177" grpId="0"/>
      <p:bldP spid="178" grpId="0"/>
      <p:bldP spid="1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778635" y="-2816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461465" y="51480"/>
            <a:ext cx="6189979" cy="954107"/>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tabel cIDR</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31035" y="-12922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083435" y="231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35835" y="1755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88235" y="327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540635" y="4803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3675352146"/>
                  </p:ext>
                </p:extLst>
              </p:nvPr>
            </p:nvGraphicFramePr>
            <p:xfrm>
              <a:off x="1931034" y="1166065"/>
              <a:ext cx="8445406" cy="4511040"/>
            </p:xfrm>
            <a:graphic>
              <a:graphicData uri="http://schemas.openxmlformats.org/drawingml/2006/table">
                <a:tbl>
                  <a:tblPr firstRow="1" bandRow="1">
                    <a:tableStyleId>{5C22544A-7EE6-4342-B048-85BDC9FD1C3A}</a:tableStyleId>
                  </a:tblPr>
                  <a:tblGrid>
                    <a:gridCol w="1365901">
                      <a:extLst>
                        <a:ext uri="{9D8B030D-6E8A-4147-A177-3AD203B41FA5}">
                          <a16:colId xmlns="" xmlns:a16="http://schemas.microsoft.com/office/drawing/2014/main" val="20000"/>
                        </a:ext>
                      </a:extLst>
                    </a:gridCol>
                    <a:gridCol w="2673100">
                      <a:extLst>
                        <a:ext uri="{9D8B030D-6E8A-4147-A177-3AD203B41FA5}">
                          <a16:colId xmlns="" xmlns:a16="http://schemas.microsoft.com/office/drawing/2014/main" val="20001"/>
                        </a:ext>
                      </a:extLst>
                    </a:gridCol>
                    <a:gridCol w="1620180">
                      <a:extLst>
                        <a:ext uri="{9D8B030D-6E8A-4147-A177-3AD203B41FA5}">
                          <a16:colId xmlns="" xmlns:a16="http://schemas.microsoft.com/office/drawing/2014/main" val="20002"/>
                        </a:ext>
                      </a:extLst>
                    </a:gridCol>
                    <a:gridCol w="1511433">
                      <a:extLst>
                        <a:ext uri="{9D8B030D-6E8A-4147-A177-3AD203B41FA5}">
                          <a16:colId xmlns="" xmlns:a16="http://schemas.microsoft.com/office/drawing/2014/main" val="20003"/>
                        </a:ext>
                      </a:extLst>
                    </a:gridCol>
                    <a:gridCol w="1274792">
                      <a:extLst>
                        <a:ext uri="{9D8B030D-6E8A-4147-A177-3AD203B41FA5}">
                          <a16:colId xmlns="" xmlns:a16="http://schemas.microsoft.com/office/drawing/2014/main" val="20004"/>
                        </a:ext>
                      </a:extLst>
                    </a:gridCol>
                  </a:tblGrid>
                  <a:tr h="720080">
                    <a:tc>
                      <a:txBody>
                        <a:bodyPr/>
                        <a:lstStyle/>
                        <a:p>
                          <a:pPr algn="ctr"/>
                          <a:r>
                            <a:rPr lang="id-ID" sz="1400" dirty="0" smtClean="0"/>
                            <a:t>CIDR / PREFIX</a:t>
                          </a:r>
                          <a:endParaRPr lang="id-ID" sz="1400" dirty="0"/>
                        </a:p>
                      </a:txBody>
                      <a:tcPr marL="36000" marR="36000"/>
                    </a:tc>
                    <a:tc>
                      <a:txBody>
                        <a:bodyPr/>
                        <a:lstStyle/>
                        <a:p>
                          <a:pPr algn="ctr"/>
                          <a:r>
                            <a:rPr lang="id-ID" sz="1400" dirty="0" smtClean="0"/>
                            <a:t>SUBNET MASK</a:t>
                          </a:r>
                          <a:endParaRPr lang="id-ID" sz="1400" dirty="0"/>
                        </a:p>
                      </a:txBody>
                      <a:tcPr marL="36000" marR="36000"/>
                    </a:tc>
                    <a:tc>
                      <a:txBody>
                        <a:bodyPr/>
                        <a:lstStyle/>
                        <a:p>
                          <a:pPr algn="ctr"/>
                          <a:r>
                            <a:rPr lang="id-ID" sz="1400" dirty="0" smtClean="0"/>
                            <a:t>JML</a:t>
                          </a:r>
                          <a:r>
                            <a:rPr lang="id-ID" sz="1400" baseline="0" dirty="0" smtClean="0"/>
                            <a:t> IP ADDRESS </a:t>
                          </a:r>
                        </a:p>
                        <a:p>
                          <a:pPr algn="ctr"/>
                          <a:r>
                            <a:rPr lang="id-ID" sz="1400" baseline="0" dirty="0" smtClean="0"/>
                            <a:t>PER BLOK (SUBNET)</a:t>
                          </a:r>
                          <a:endParaRPr lang="id-ID" sz="1400" dirty="0"/>
                        </a:p>
                      </a:txBody>
                      <a:tcPr marL="36000" marR="36000"/>
                    </a:tc>
                    <a:tc>
                      <a:txBody>
                        <a:bodyPr/>
                        <a:lstStyle/>
                        <a:p>
                          <a:pPr algn="ctr"/>
                          <a:r>
                            <a:rPr lang="id-ID" sz="1400" dirty="0" smtClean="0"/>
                            <a:t>JUMLAH</a:t>
                          </a:r>
                          <a:r>
                            <a:rPr lang="id-ID" sz="1400" baseline="0" dirty="0" smtClean="0"/>
                            <a:t> HOST PER BLOK (SUBNET) </a:t>
                          </a:r>
                          <a14:m>
                            <m:oMath xmlns:m="http://schemas.openxmlformats.org/officeDocument/2006/math">
                              <m:sSup>
                                <m:sSupPr>
                                  <m:ctrlPr>
                                    <a:rPr lang="id-ID" sz="1400" i="1" baseline="0" smtClean="0">
                                      <a:solidFill>
                                        <a:srgbClr val="FF0000"/>
                                      </a:solidFill>
                                      <a:latin typeface="Cambria Math" panose="02040503050406030204" pitchFamily="18" charset="0"/>
                                    </a:rPr>
                                  </m:ctrlPr>
                                </m:sSupPr>
                                <m:e>
                                  <m:r>
                                    <a:rPr lang="id-ID" sz="1400" b="1" i="1" baseline="0" smtClean="0">
                                      <a:solidFill>
                                        <a:srgbClr val="FF0000"/>
                                      </a:solidFill>
                                      <a:latin typeface="Cambria Math"/>
                                    </a:rPr>
                                    <m:t>𝟐</m:t>
                                  </m:r>
                                </m:e>
                                <m:sup>
                                  <m:r>
                                    <a:rPr lang="id-ID" sz="1400" b="1" i="1" baseline="0" smtClean="0">
                                      <a:solidFill>
                                        <a:srgbClr val="FF0000"/>
                                      </a:solidFill>
                                      <a:latin typeface="Cambria Math"/>
                                    </a:rPr>
                                    <m:t>𝒉</m:t>
                                  </m:r>
                                </m:sup>
                              </m:sSup>
                              <m:r>
                                <a:rPr lang="id-ID" sz="1400" b="1" i="1" baseline="0" smtClean="0">
                                  <a:solidFill>
                                    <a:srgbClr val="FF0000"/>
                                  </a:solidFill>
                                  <a:latin typeface="Cambria Math"/>
                                </a:rPr>
                                <m:t>−</m:t>
                              </m:r>
                              <m:r>
                                <a:rPr lang="id-ID" sz="1400" b="1" i="1" baseline="0" smtClean="0">
                                  <a:solidFill>
                                    <a:srgbClr val="FF0000"/>
                                  </a:solidFill>
                                  <a:latin typeface="Cambria Math"/>
                                </a:rPr>
                                <m:t>𝟐</m:t>
                              </m:r>
                            </m:oMath>
                          </a14:m>
                          <a:endParaRPr lang="id-ID" sz="1400" dirty="0"/>
                        </a:p>
                      </a:txBody>
                      <a:tcPr marL="36000" marR="360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1400" dirty="0" smtClean="0"/>
                            <a:t>JUMLAH</a:t>
                          </a:r>
                          <a:r>
                            <a:rPr lang="id-ID" sz="1400" baseline="0" dirty="0" smtClean="0"/>
                            <a:t> SUBNET</a:t>
                          </a: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id-ID" sz="1400" i="1" baseline="0" smtClean="0">
                                        <a:solidFill>
                                          <a:srgbClr val="FF0000"/>
                                        </a:solidFill>
                                        <a:latin typeface="Cambria Math" panose="02040503050406030204" pitchFamily="18" charset="0"/>
                                      </a:rPr>
                                    </m:ctrlPr>
                                  </m:sSupPr>
                                  <m:e>
                                    <m:r>
                                      <a:rPr lang="id-ID" sz="1400" b="1" i="1" baseline="0" smtClean="0">
                                        <a:solidFill>
                                          <a:srgbClr val="FF0000"/>
                                        </a:solidFill>
                                        <a:latin typeface="Cambria Math"/>
                                      </a:rPr>
                                      <m:t>𝟐</m:t>
                                    </m:r>
                                  </m:e>
                                  <m:sup>
                                    <m:r>
                                      <a:rPr lang="id-ID" sz="1400" b="1" i="1" baseline="0" smtClean="0">
                                        <a:solidFill>
                                          <a:srgbClr val="FF0000"/>
                                        </a:solidFill>
                                        <a:latin typeface="Cambria Math"/>
                                      </a:rPr>
                                      <m:t>𝒏</m:t>
                                    </m:r>
                                  </m:sup>
                                </m:sSup>
                              </m:oMath>
                            </m:oMathPara>
                          </a14:m>
                          <a:endParaRPr lang="id-ID" sz="1400" dirty="0"/>
                        </a:p>
                        <a:p>
                          <a:pPr algn="ctr"/>
                          <a:endParaRPr lang="id-ID" sz="1400" dirty="0"/>
                        </a:p>
                      </a:txBody>
                      <a:tcPr marL="36000" marR="36000"/>
                    </a:tc>
                    <a:extLst>
                      <a:ext uri="{0D108BD9-81ED-4DB2-BD59-A6C34878D82A}">
                        <a16:rowId xmlns="" xmlns:a16="http://schemas.microsoft.com/office/drawing/2014/main" val="10000"/>
                      </a:ext>
                    </a:extLst>
                  </a:tr>
                  <a:tr h="395535">
                    <a:tc>
                      <a:txBody>
                        <a:bodyPr/>
                        <a:lstStyle/>
                        <a:p>
                          <a:pPr algn="ctr"/>
                          <a:r>
                            <a:rPr lang="id-ID" sz="2000" dirty="0" smtClean="0"/>
                            <a:t>/24</a:t>
                          </a:r>
                          <a:endParaRPr lang="id-ID" sz="2000" dirty="0"/>
                        </a:p>
                      </a:txBody>
                      <a:tcPr marL="36000" marR="36000" anchor="ctr"/>
                    </a:tc>
                    <a:tc>
                      <a:txBody>
                        <a:bodyPr/>
                        <a:lstStyle/>
                        <a:p>
                          <a:pPr algn="ctr"/>
                          <a:r>
                            <a:rPr lang="id-ID" sz="2000" dirty="0" smtClean="0"/>
                            <a:t>255.255.255.</a:t>
                          </a:r>
                          <a:r>
                            <a:rPr lang="id-ID" sz="2000" dirty="0" smtClean="0">
                              <a:solidFill>
                                <a:srgbClr val="FF0000"/>
                              </a:solidFill>
                            </a:rPr>
                            <a:t>0</a:t>
                          </a:r>
                          <a:endParaRPr lang="id-ID" sz="2000" dirty="0">
                            <a:solidFill>
                              <a:srgbClr val="FF0000"/>
                            </a:solidFill>
                          </a:endParaRPr>
                        </a:p>
                      </a:txBody>
                      <a:tcPr marL="36000" marR="36000" anchor="ctr"/>
                    </a:tc>
                    <a:tc>
                      <a:txBody>
                        <a:bodyPr/>
                        <a:lstStyle/>
                        <a:p>
                          <a:pPr algn="ctr"/>
                          <a:r>
                            <a:rPr lang="id-ID" sz="2000" dirty="0" smtClean="0"/>
                            <a:t>256</a:t>
                          </a:r>
                          <a:endParaRPr lang="id-ID" sz="2000" dirty="0"/>
                        </a:p>
                      </a:txBody>
                      <a:tcPr marL="36000" marR="36000" anchor="ctr"/>
                    </a:tc>
                    <a:tc>
                      <a:txBody>
                        <a:bodyPr/>
                        <a:lstStyle/>
                        <a:p>
                          <a:pPr algn="ctr"/>
                          <a:r>
                            <a:rPr lang="id-ID" sz="2000" dirty="0" smtClean="0"/>
                            <a:t>256-2</a:t>
                          </a:r>
                          <a:endParaRPr lang="id-ID" sz="2000" dirty="0"/>
                        </a:p>
                      </a:txBody>
                      <a:tcPr marL="36000" marR="36000" anchor="ctr"/>
                    </a:tc>
                    <a:tc>
                      <a:txBody>
                        <a:bodyPr/>
                        <a:lstStyle/>
                        <a:p>
                          <a:pPr algn="ctr"/>
                          <a:r>
                            <a:rPr lang="id-ID" sz="2000" dirty="0" smtClean="0"/>
                            <a:t>1</a:t>
                          </a:r>
                          <a:endParaRPr lang="id-ID" sz="2000" dirty="0"/>
                        </a:p>
                      </a:txBody>
                      <a:tcPr marL="36000" marR="36000" anchor="ctr"/>
                    </a:tc>
                    <a:extLst>
                      <a:ext uri="{0D108BD9-81ED-4DB2-BD59-A6C34878D82A}">
                        <a16:rowId xmlns="" xmlns:a16="http://schemas.microsoft.com/office/drawing/2014/main" val="10001"/>
                      </a:ext>
                    </a:extLst>
                  </a:tr>
                  <a:tr h="395535">
                    <a:tc>
                      <a:txBody>
                        <a:bodyPr/>
                        <a:lstStyle/>
                        <a:p>
                          <a:pPr algn="ctr"/>
                          <a:r>
                            <a:rPr lang="id-ID" sz="2000" dirty="0" smtClean="0"/>
                            <a:t>/25</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128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extLst>
                      <a:ext uri="{0D108BD9-81ED-4DB2-BD59-A6C34878D82A}">
                        <a16:rowId xmlns="" xmlns:a16="http://schemas.microsoft.com/office/drawing/2014/main" val="10002"/>
                      </a:ext>
                    </a:extLst>
                  </a:tr>
                  <a:tr h="395535">
                    <a:tc>
                      <a:txBody>
                        <a:bodyPr/>
                        <a:lstStyle/>
                        <a:p>
                          <a:pPr algn="ctr"/>
                          <a:r>
                            <a:rPr lang="id-ID" sz="2000" dirty="0" smtClean="0"/>
                            <a:t>/26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192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extLst>
                      <a:ext uri="{0D108BD9-81ED-4DB2-BD59-A6C34878D82A}">
                        <a16:rowId xmlns="" xmlns:a16="http://schemas.microsoft.com/office/drawing/2014/main" val="10003"/>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/27</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224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extLst>
                      <a:ext uri="{0D108BD9-81ED-4DB2-BD59-A6C34878D82A}">
                        <a16:rowId xmlns="" xmlns:a16="http://schemas.microsoft.com/office/drawing/2014/main" val="10004"/>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240</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extLst>
                      <a:ext uri="{0D108BD9-81ED-4DB2-BD59-A6C34878D82A}">
                        <a16:rowId xmlns="" xmlns:a16="http://schemas.microsoft.com/office/drawing/2014/main" val="10005"/>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/29</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extLst>
                      <a:ext uri="{0D108BD9-81ED-4DB2-BD59-A6C34878D82A}">
                        <a16:rowId xmlns="" xmlns:a16="http://schemas.microsoft.com/office/drawing/2014/main" val="10006"/>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/30</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extLst>
                      <a:ext uri="{0D108BD9-81ED-4DB2-BD59-A6C34878D82A}">
                        <a16:rowId xmlns="" xmlns:a16="http://schemas.microsoft.com/office/drawing/2014/main" val="10007"/>
                      </a:ext>
                    </a:extLst>
                  </a:tr>
                  <a:tr h="395535">
                    <a:tc>
                      <a:txBody>
                        <a:bodyPr/>
                        <a:lstStyle/>
                        <a:p>
                          <a:pPr algn="ctr"/>
                          <a:r>
                            <a:rPr lang="id-ID" sz="2000" dirty="0" smtClean="0"/>
                            <a:t>/31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extLst>
                      <a:ext uri="{0D108BD9-81ED-4DB2-BD59-A6C34878D82A}">
                        <a16:rowId xmlns="" xmlns:a16="http://schemas.microsoft.com/office/drawing/2014/main" val="10008"/>
                      </a:ext>
                    </a:extLst>
                  </a:tr>
                  <a:tr h="3955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255</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256</a:t>
                          </a:r>
                          <a:endParaRPr lang="id-ID" sz="2000" dirty="0"/>
                        </a:p>
                      </a:txBody>
                      <a:tcPr marL="36000" marR="36000" anchor="ctr"/>
                    </a:tc>
                    <a:extLst>
                      <a:ext uri="{0D108BD9-81ED-4DB2-BD59-A6C34878D82A}">
                        <a16:rowId xmlns="" xmlns:a16="http://schemas.microsoft.com/office/drawing/2014/main" val="10009"/>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3675352146"/>
                  </p:ext>
                </p:extLst>
              </p:nvPr>
            </p:nvGraphicFramePr>
            <p:xfrm>
              <a:off x="1931034" y="1166065"/>
              <a:ext cx="8445406" cy="4511040"/>
            </p:xfrm>
            <a:graphic>
              <a:graphicData uri="http://schemas.openxmlformats.org/drawingml/2006/table">
                <a:tbl>
                  <a:tblPr firstRow="1" bandRow="1">
                    <a:tableStyleId>{5C22544A-7EE6-4342-B048-85BDC9FD1C3A}</a:tableStyleId>
                  </a:tblPr>
                  <a:tblGrid>
                    <a:gridCol w="1365901">
                      <a:extLst>
                        <a:ext uri="{9D8B030D-6E8A-4147-A177-3AD203B41FA5}">
                          <a16:colId xmlns:a16="http://schemas.microsoft.com/office/drawing/2014/main" xmlns="" xmlns:a14="http://schemas.microsoft.com/office/drawing/2010/main" val="20000"/>
                        </a:ext>
                      </a:extLst>
                    </a:gridCol>
                    <a:gridCol w="2673100">
                      <a:extLst>
                        <a:ext uri="{9D8B030D-6E8A-4147-A177-3AD203B41FA5}">
                          <a16:colId xmlns:a16="http://schemas.microsoft.com/office/drawing/2014/main" xmlns="" xmlns:a14="http://schemas.microsoft.com/office/drawing/2010/main" val="20001"/>
                        </a:ext>
                      </a:extLst>
                    </a:gridCol>
                    <a:gridCol w="1620180">
                      <a:extLst>
                        <a:ext uri="{9D8B030D-6E8A-4147-A177-3AD203B41FA5}">
                          <a16:colId xmlns:a16="http://schemas.microsoft.com/office/drawing/2014/main" xmlns="" xmlns:a14="http://schemas.microsoft.com/office/drawing/2010/main" val="20002"/>
                        </a:ext>
                      </a:extLst>
                    </a:gridCol>
                    <a:gridCol w="1511433">
                      <a:extLst>
                        <a:ext uri="{9D8B030D-6E8A-4147-A177-3AD203B41FA5}">
                          <a16:colId xmlns:a16="http://schemas.microsoft.com/office/drawing/2014/main" xmlns="" xmlns:a14="http://schemas.microsoft.com/office/drawing/2010/main" val="20003"/>
                        </a:ext>
                      </a:extLst>
                    </a:gridCol>
                    <a:gridCol w="1274792">
                      <a:extLst>
                        <a:ext uri="{9D8B030D-6E8A-4147-A177-3AD203B41FA5}">
                          <a16:colId xmlns:a16="http://schemas.microsoft.com/office/drawing/2014/main" xmlns="" xmlns:a14="http://schemas.microsoft.com/office/drawing/2010/main" val="20004"/>
                        </a:ext>
                      </a:extLst>
                    </a:gridCol>
                  </a:tblGrid>
                  <a:tr h="944880">
                    <a:tc>
                      <a:txBody>
                        <a:bodyPr/>
                        <a:lstStyle/>
                        <a:p>
                          <a:pPr algn="ctr"/>
                          <a:r>
                            <a:rPr lang="id-ID" sz="1400" dirty="0" smtClean="0"/>
                            <a:t>CIDR / PREFIX</a:t>
                          </a:r>
                          <a:endParaRPr lang="id-ID" sz="1400" dirty="0"/>
                        </a:p>
                      </a:txBody>
                      <a:tcPr marL="36000" marR="36000"/>
                    </a:tc>
                    <a:tc>
                      <a:txBody>
                        <a:bodyPr/>
                        <a:lstStyle/>
                        <a:p>
                          <a:pPr algn="ctr"/>
                          <a:r>
                            <a:rPr lang="id-ID" sz="1400" dirty="0" smtClean="0"/>
                            <a:t>SUBNET MASK</a:t>
                          </a:r>
                          <a:endParaRPr lang="id-ID" sz="1400" dirty="0"/>
                        </a:p>
                      </a:txBody>
                      <a:tcPr marL="36000" marR="36000"/>
                    </a:tc>
                    <a:tc>
                      <a:txBody>
                        <a:bodyPr/>
                        <a:lstStyle/>
                        <a:p>
                          <a:pPr algn="ctr"/>
                          <a:r>
                            <a:rPr lang="id-ID" sz="1400" dirty="0" smtClean="0"/>
                            <a:t>JML</a:t>
                          </a:r>
                          <a:r>
                            <a:rPr lang="id-ID" sz="1400" baseline="0" dirty="0" smtClean="0"/>
                            <a:t> IP ADDRESS </a:t>
                          </a:r>
                        </a:p>
                        <a:p>
                          <a:pPr algn="ctr"/>
                          <a:r>
                            <a:rPr lang="id-ID" sz="1400" baseline="0" dirty="0" smtClean="0"/>
                            <a:t>PER BLOK (SUBNET)</a:t>
                          </a:r>
                          <a:endParaRPr lang="id-ID" sz="1400" dirty="0"/>
                        </a:p>
                      </a:txBody>
                      <a:tcPr marL="36000" marR="36000"/>
                    </a:tc>
                    <a:tc>
                      <a:txBody>
                        <a:bodyPr/>
                        <a:lstStyle/>
                        <a:p>
                          <a:endParaRPr lang="en-US"/>
                        </a:p>
                      </a:txBody>
                      <a:tcPr marL="36000" marR="36000">
                        <a:blipFill rotWithShape="0">
                          <a:blip r:embed="rId2"/>
                          <a:stretch>
                            <a:fillRect l="-373494" t="-1290" r="-85542" b="-389032"/>
                          </a:stretch>
                        </a:blipFill>
                      </a:tcPr>
                    </a:tc>
                    <a:tc>
                      <a:txBody>
                        <a:bodyPr/>
                        <a:lstStyle/>
                        <a:p>
                          <a:endParaRPr lang="en-US"/>
                        </a:p>
                      </a:txBody>
                      <a:tcPr marL="36000" marR="36000">
                        <a:blipFill rotWithShape="0">
                          <a:blip r:embed="rId2"/>
                          <a:stretch>
                            <a:fillRect l="-564115" t="-1290" r="-1914" b="-389032"/>
                          </a:stretch>
                        </a:blipFill>
                      </a:tcPr>
                    </a:tc>
                    <a:extLst>
                      <a:ext uri="{0D108BD9-81ED-4DB2-BD59-A6C34878D82A}">
                        <a16:rowId xmlns:a16="http://schemas.microsoft.com/office/drawing/2014/main" xmlns="" xmlns:a14="http://schemas.microsoft.com/office/drawing/2010/main" val="10000"/>
                      </a:ext>
                    </a:extLst>
                  </a:tr>
                  <a:tr h="396240">
                    <a:tc>
                      <a:txBody>
                        <a:bodyPr/>
                        <a:lstStyle/>
                        <a:p>
                          <a:pPr algn="ctr"/>
                          <a:r>
                            <a:rPr lang="id-ID" sz="2000" dirty="0" smtClean="0"/>
                            <a:t>/24</a:t>
                          </a:r>
                          <a:endParaRPr lang="id-ID" sz="2000" dirty="0"/>
                        </a:p>
                      </a:txBody>
                      <a:tcPr marL="36000" marR="36000" anchor="ctr"/>
                    </a:tc>
                    <a:tc>
                      <a:txBody>
                        <a:bodyPr/>
                        <a:lstStyle/>
                        <a:p>
                          <a:pPr algn="ctr"/>
                          <a:r>
                            <a:rPr lang="id-ID" sz="2000" dirty="0" smtClean="0"/>
                            <a:t>255.255.255.</a:t>
                          </a:r>
                          <a:r>
                            <a:rPr lang="id-ID" sz="2000" dirty="0" smtClean="0">
                              <a:solidFill>
                                <a:srgbClr val="FF0000"/>
                              </a:solidFill>
                            </a:rPr>
                            <a:t>0</a:t>
                          </a:r>
                          <a:endParaRPr lang="id-ID" sz="2000" dirty="0">
                            <a:solidFill>
                              <a:srgbClr val="FF0000"/>
                            </a:solidFill>
                          </a:endParaRPr>
                        </a:p>
                      </a:txBody>
                      <a:tcPr marL="36000" marR="36000" anchor="ctr"/>
                    </a:tc>
                    <a:tc>
                      <a:txBody>
                        <a:bodyPr/>
                        <a:lstStyle/>
                        <a:p>
                          <a:pPr algn="ctr"/>
                          <a:r>
                            <a:rPr lang="id-ID" sz="2000" dirty="0" smtClean="0"/>
                            <a:t>256</a:t>
                          </a:r>
                          <a:endParaRPr lang="id-ID" sz="2000" dirty="0"/>
                        </a:p>
                      </a:txBody>
                      <a:tcPr marL="36000" marR="36000" anchor="ctr"/>
                    </a:tc>
                    <a:tc>
                      <a:txBody>
                        <a:bodyPr/>
                        <a:lstStyle/>
                        <a:p>
                          <a:pPr algn="ctr"/>
                          <a:r>
                            <a:rPr lang="id-ID" sz="2000" dirty="0" smtClean="0"/>
                            <a:t>256-2</a:t>
                          </a:r>
                          <a:endParaRPr lang="id-ID" sz="2000" dirty="0"/>
                        </a:p>
                      </a:txBody>
                      <a:tcPr marL="36000" marR="36000" anchor="ctr"/>
                    </a:tc>
                    <a:tc>
                      <a:txBody>
                        <a:bodyPr/>
                        <a:lstStyle/>
                        <a:p>
                          <a:pPr algn="ctr"/>
                          <a:r>
                            <a:rPr lang="id-ID" sz="2000" dirty="0" smtClean="0"/>
                            <a:t>1</a:t>
                          </a:r>
                          <a:endParaRPr lang="id-ID" sz="2000" dirty="0"/>
                        </a:p>
                      </a:txBody>
                      <a:tcPr marL="36000" marR="36000" anchor="ctr"/>
                    </a:tc>
                    <a:extLst>
                      <a:ext uri="{0D108BD9-81ED-4DB2-BD59-A6C34878D82A}">
                        <a16:rowId xmlns:a16="http://schemas.microsoft.com/office/drawing/2014/main" xmlns="" xmlns:a14="http://schemas.microsoft.com/office/drawing/2010/main" val="10001"/>
                      </a:ext>
                    </a:extLst>
                  </a:tr>
                  <a:tr h="396240">
                    <a:tc>
                      <a:txBody>
                        <a:bodyPr/>
                        <a:lstStyle/>
                        <a:p>
                          <a:pPr algn="ctr"/>
                          <a:r>
                            <a:rPr lang="id-ID" sz="2000" dirty="0" smtClean="0"/>
                            <a:t>/25</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128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extLst>
                      <a:ext uri="{0D108BD9-81ED-4DB2-BD59-A6C34878D82A}">
                        <a16:rowId xmlns:a16="http://schemas.microsoft.com/office/drawing/2014/main" xmlns="" xmlns:a14="http://schemas.microsoft.com/office/drawing/2010/main" val="10002"/>
                      </a:ext>
                    </a:extLst>
                  </a:tr>
                  <a:tr h="396240">
                    <a:tc>
                      <a:txBody>
                        <a:bodyPr/>
                        <a:lstStyle/>
                        <a:p>
                          <a:pPr algn="ctr"/>
                          <a:r>
                            <a:rPr lang="id-ID" sz="2000" dirty="0" smtClean="0"/>
                            <a:t>/26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192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extLst>
                      <a:ext uri="{0D108BD9-81ED-4DB2-BD59-A6C34878D82A}">
                        <a16:rowId xmlns:a16="http://schemas.microsoft.com/office/drawing/2014/main" xmlns="" xmlns:a14="http://schemas.microsoft.com/office/drawing/2010/main" val="10003"/>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/27</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224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extLst>
                      <a:ext uri="{0D108BD9-81ED-4DB2-BD59-A6C34878D82A}">
                        <a16:rowId xmlns:a16="http://schemas.microsoft.com/office/drawing/2014/main" xmlns="" xmlns:a14="http://schemas.microsoft.com/office/drawing/2010/main" val="10004"/>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240</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16</a:t>
                          </a:r>
                          <a:endParaRPr lang="id-ID" sz="2000" dirty="0"/>
                        </a:p>
                      </a:txBody>
                      <a:tcPr marL="36000" marR="36000" anchor="ctr"/>
                    </a:tc>
                    <a:extLst>
                      <a:ext uri="{0D108BD9-81ED-4DB2-BD59-A6C34878D82A}">
                        <a16:rowId xmlns:a16="http://schemas.microsoft.com/office/drawing/2014/main" xmlns="" xmlns:a14="http://schemas.microsoft.com/office/drawing/2010/main" val="10005"/>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/29</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248</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8-2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extLst>
                      <a:ext uri="{0D108BD9-81ED-4DB2-BD59-A6C34878D82A}">
                        <a16:rowId xmlns:a16="http://schemas.microsoft.com/office/drawing/2014/main" xmlns="" xmlns:a14="http://schemas.microsoft.com/office/drawing/2010/main" val="10006"/>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/30</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252</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4-2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64</a:t>
                          </a:r>
                          <a:endParaRPr lang="id-ID" sz="2000" dirty="0"/>
                        </a:p>
                      </a:txBody>
                      <a:tcPr marL="36000" marR="36000" anchor="ctr"/>
                    </a:tc>
                    <a:extLst>
                      <a:ext uri="{0D108BD9-81ED-4DB2-BD59-A6C34878D82A}">
                        <a16:rowId xmlns:a16="http://schemas.microsoft.com/office/drawing/2014/main" xmlns="" xmlns:a14="http://schemas.microsoft.com/office/drawing/2010/main" val="10007"/>
                      </a:ext>
                    </a:extLst>
                  </a:tr>
                  <a:tr h="396240">
                    <a:tc>
                      <a:txBody>
                        <a:bodyPr/>
                        <a:lstStyle/>
                        <a:p>
                          <a:pPr algn="ctr"/>
                          <a:r>
                            <a:rPr lang="id-ID" sz="2000" dirty="0" smtClean="0"/>
                            <a:t>/31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254</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128</a:t>
                          </a:r>
                          <a:endParaRPr lang="id-ID" sz="2000" dirty="0"/>
                        </a:p>
                      </a:txBody>
                      <a:tcPr marL="36000" marR="36000" anchor="ctr"/>
                    </a:tc>
                    <a:extLst>
                      <a:ext uri="{0D108BD9-81ED-4DB2-BD59-A6C34878D82A}">
                        <a16:rowId xmlns:a16="http://schemas.microsoft.com/office/drawing/2014/main" xmlns="" xmlns:a14="http://schemas.microsoft.com/office/drawing/2010/main" val="10008"/>
                      </a:ext>
                    </a:extLst>
                  </a:tr>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/32</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255.255.255.</a:t>
                          </a:r>
                          <a:r>
                            <a:rPr lang="id-ID" sz="2000" dirty="0" smtClean="0">
                              <a:solidFill>
                                <a:srgbClr val="FF0000"/>
                              </a:solidFill>
                            </a:rPr>
                            <a:t>255</a:t>
                          </a:r>
                          <a:endParaRPr lang="id-ID" sz="2000" dirty="0">
                            <a:solidFill>
                              <a:srgbClr val="FF0000"/>
                            </a:solidFill>
                          </a:endParaRPr>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1</a:t>
                          </a: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2000" dirty="0"/>
                        </a:p>
                      </a:txBody>
                      <a:tcPr marL="36000" marR="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2000" dirty="0" smtClean="0"/>
                            <a:t>256</a:t>
                          </a:r>
                          <a:endParaRPr lang="id-ID" sz="2000" dirty="0"/>
                        </a:p>
                      </a:txBody>
                      <a:tcPr marL="36000" marR="36000" anchor="ctr"/>
                    </a:tc>
                    <a:extLst>
                      <a:ext uri="{0D108BD9-81ED-4DB2-BD59-A6C34878D82A}">
                        <a16:rowId xmlns:a16="http://schemas.microsoft.com/office/drawing/2014/main" xmlns="" xmlns:a14="http://schemas.microsoft.com/office/drawing/2010/main" val="10009"/>
                      </a:ext>
                    </a:extLst>
                  </a:tr>
                </a:tbl>
              </a:graphicData>
            </a:graphic>
          </p:graphicFrame>
        </mc:Fallback>
      </mc:AlternateContent>
      <p:sp>
        <p:nvSpPr>
          <p:cNvPr id="13" name="TextBox 12"/>
          <p:cNvSpPr txBox="1"/>
          <p:nvPr/>
        </p:nvSpPr>
        <p:spPr>
          <a:xfrm>
            <a:off x="7505969" y="5668974"/>
            <a:ext cx="1614416" cy="646331"/>
          </a:xfrm>
          <a:prstGeom prst="rect">
            <a:avLst/>
          </a:prstGeom>
          <a:noFill/>
        </p:spPr>
        <p:txBody>
          <a:bodyPr wrap="none" rtlCol="0">
            <a:spAutoFit/>
          </a:bodyPr>
          <a:lstStyle/>
          <a:p>
            <a:r>
              <a:rPr lang="id-ID" dirty="0" smtClean="0">
                <a:solidFill>
                  <a:srgbClr val="FF0000"/>
                </a:solidFill>
              </a:rPr>
              <a:t>h = bit host</a:t>
            </a:r>
          </a:p>
          <a:p>
            <a:r>
              <a:rPr lang="id-ID" dirty="0">
                <a:solidFill>
                  <a:srgbClr val="FF0000"/>
                </a:solidFill>
              </a:rPr>
              <a:t>n</a:t>
            </a:r>
            <a:r>
              <a:rPr lang="id-ID" dirty="0" smtClean="0">
                <a:solidFill>
                  <a:srgbClr val="FF0000"/>
                </a:solidFill>
              </a:rPr>
              <a:t> = bit network</a:t>
            </a:r>
            <a:endParaRPr lang="id-ID" dirty="0">
              <a:solidFill>
                <a:srgbClr val="FF0000"/>
              </a:solidFill>
            </a:endParaRPr>
          </a:p>
        </p:txBody>
      </p:sp>
    </p:spTree>
    <p:extLst>
      <p:ext uri="{BB962C8B-B14F-4D97-AF65-F5344CB8AC3E}">
        <p14:creationId xmlns:p14="http://schemas.microsoft.com/office/powerpoint/2010/main" val="2576952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id-ID" sz="2400" dirty="0"/>
              <a:t>Setiap pegawai perusahaan X menggunakan komputer saat bekerja, yang terdiri dari manajemen, staf, dan pegawai kontrak. Manajemen perusahaan tersebut berjumlah 20 orang, staf berjumlah 100 orang, dan pegawai kontrak berjumlah 120 orang. Perusahaan tersebut akan mengatur penggunaan alamat IP untuk setiap komputer yang terhubung dengan jaringan. Aturlah pengalamatan IP pada perusahaan tersebut jika alokasi IP yang tersedia adalah 192.168.200.0/24 dan 192.168.201.0/24 !</a:t>
            </a:r>
            <a:endParaRPr lang="en-US" sz="2400" dirty="0"/>
          </a:p>
        </p:txBody>
      </p:sp>
      <p:sp>
        <p:nvSpPr>
          <p:cNvPr id="3" name="Footer Placeholder 2"/>
          <p:cNvSpPr>
            <a:spLocks noGrp="1"/>
          </p:cNvSpPr>
          <p:nvPr>
            <p:ph type="ftr" sz="quarter" idx="11"/>
          </p:nvPr>
        </p:nvSpPr>
        <p:spPr/>
        <p:txBody>
          <a:bodyPr/>
          <a:lstStyle/>
          <a:p>
            <a:r>
              <a:rPr lang="en-US" smtClean="0"/>
              <a:t>dewi.hw@gmail.com</a:t>
            </a:r>
            <a:endParaRPr lang="en-US"/>
          </a:p>
        </p:txBody>
      </p:sp>
      <p:sp>
        <p:nvSpPr>
          <p:cNvPr id="4" name="Title 3"/>
          <p:cNvSpPr>
            <a:spLocks noGrp="1"/>
          </p:cNvSpPr>
          <p:nvPr>
            <p:ph type="title"/>
          </p:nvPr>
        </p:nvSpPr>
        <p:spPr/>
        <p:txBody>
          <a:bodyPr/>
          <a:lstStyle/>
          <a:p>
            <a:r>
              <a:rPr lang="id-ID" dirty="0" smtClean="0"/>
              <a:t>Kasus 1</a:t>
            </a:r>
            <a:endParaRPr lang="en-US" dirty="0"/>
          </a:p>
        </p:txBody>
      </p:sp>
    </p:spTree>
    <p:extLst>
      <p:ext uri="{BB962C8B-B14F-4D97-AF65-F5344CB8AC3E}">
        <p14:creationId xmlns:p14="http://schemas.microsoft.com/office/powerpoint/2010/main" val="14060305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554480"/>
            <a:ext cx="9601200" cy="3581400"/>
          </a:xfrm>
        </p:spPr>
        <p:txBody>
          <a:bodyPr>
            <a:noAutofit/>
          </a:bodyPr>
          <a:lstStyle/>
          <a:p>
            <a:r>
              <a:rPr lang="id-ID" sz="1800" dirty="0" smtClean="0"/>
              <a:t>Kejuruan TIK terdiri dari :</a:t>
            </a:r>
          </a:p>
          <a:p>
            <a:pPr lvl="1"/>
            <a:r>
              <a:rPr lang="id-ID" sz="1800" dirty="0" smtClean="0"/>
              <a:t>Ruang Instruktur </a:t>
            </a:r>
            <a:r>
              <a:rPr lang="id-ID" sz="1800" dirty="0" smtClean="0">
                <a:sym typeface="Wingdings" panose="05000000000000000000" pitchFamily="2" charset="2"/>
              </a:rPr>
              <a:t></a:t>
            </a:r>
            <a:r>
              <a:rPr lang="id-ID" sz="1800" dirty="0" smtClean="0"/>
              <a:t> 40 Unit PC, 40 Unit Wireless device, 3 printer</a:t>
            </a:r>
          </a:p>
          <a:p>
            <a:pPr lvl="1"/>
            <a:r>
              <a:rPr lang="id-ID" sz="1800" dirty="0" smtClean="0"/>
              <a:t>Ruang serbaguna </a:t>
            </a:r>
            <a:r>
              <a:rPr lang="id-ID" sz="1800" dirty="0" smtClean="0">
                <a:sym typeface="Wingdings" panose="05000000000000000000" pitchFamily="2" charset="2"/>
              </a:rPr>
              <a:t></a:t>
            </a:r>
            <a:r>
              <a:rPr lang="id-ID" sz="1800" dirty="0" smtClean="0"/>
              <a:t> 100 Unit wireless device</a:t>
            </a:r>
          </a:p>
          <a:p>
            <a:pPr lvl="1"/>
            <a:r>
              <a:rPr lang="id-ID" sz="1800" dirty="0" smtClean="0"/>
              <a:t>Ruang kelas PBK </a:t>
            </a:r>
            <a:r>
              <a:rPr lang="id-ID" sz="1800" dirty="0" smtClean="0">
                <a:sym typeface="Wingdings" panose="05000000000000000000" pitchFamily="2" charset="2"/>
              </a:rPr>
              <a:t> 3 kelas dengan masing-masing kelas terdapat 17 unit komputer dan 1 unit printer</a:t>
            </a:r>
          </a:p>
          <a:p>
            <a:pPr lvl="1"/>
            <a:r>
              <a:rPr lang="id-ID" sz="1800" dirty="0" smtClean="0">
                <a:sym typeface="Wingdings" panose="05000000000000000000" pitchFamily="2" charset="2"/>
              </a:rPr>
              <a:t>Ruang kelas Dikdas  2 kelas dengan masing-masing kelas terdapat 17 unit komputer, 1 unit printer, 2 unit router ( masing-masing terdiri dari 4 interface)</a:t>
            </a:r>
            <a:r>
              <a:rPr lang="id-ID" sz="1800" dirty="0" smtClean="0"/>
              <a:t> </a:t>
            </a:r>
          </a:p>
          <a:p>
            <a:r>
              <a:rPr lang="id-ID" sz="1800" dirty="0" smtClean="0"/>
              <a:t>Kejuruan TIK mendapatkan alokasi IP dari Administrator pusat untuk digunakan di kejuruan, yaitu 192.168.100.0/24 dan 192.168.101.0/24.  </a:t>
            </a:r>
          </a:p>
          <a:p>
            <a:r>
              <a:rPr lang="id-ID" sz="1800" dirty="0" smtClean="0"/>
              <a:t>Aturlah pengalamatan IP dalam bentuk tabel di kejuruan TIK tersebut secara dinamis, </a:t>
            </a:r>
          </a:p>
        </p:txBody>
      </p:sp>
      <p:sp>
        <p:nvSpPr>
          <p:cNvPr id="3" name="Footer Placeholder 2"/>
          <p:cNvSpPr>
            <a:spLocks noGrp="1"/>
          </p:cNvSpPr>
          <p:nvPr>
            <p:ph type="ftr" sz="quarter" idx="11"/>
          </p:nvPr>
        </p:nvSpPr>
        <p:spPr/>
        <p:txBody>
          <a:bodyPr/>
          <a:lstStyle/>
          <a:p>
            <a:r>
              <a:rPr lang="en-US" smtClean="0"/>
              <a:t>dewi.hw@gmail.com</a:t>
            </a:r>
            <a:endParaRPr lang="en-US"/>
          </a:p>
        </p:txBody>
      </p:sp>
      <p:sp>
        <p:nvSpPr>
          <p:cNvPr id="4" name="Title 3"/>
          <p:cNvSpPr>
            <a:spLocks noGrp="1"/>
          </p:cNvSpPr>
          <p:nvPr>
            <p:ph type="title"/>
          </p:nvPr>
        </p:nvSpPr>
        <p:spPr/>
        <p:txBody>
          <a:bodyPr/>
          <a:lstStyle/>
          <a:p>
            <a:r>
              <a:rPr lang="id-ID" dirty="0" smtClean="0"/>
              <a:t>Kasus 2</a:t>
            </a:r>
            <a:endParaRPr lang="en-US" dirty="0"/>
          </a:p>
        </p:txBody>
      </p:sp>
    </p:spTree>
    <p:extLst>
      <p:ext uri="{BB962C8B-B14F-4D97-AF65-F5344CB8AC3E}">
        <p14:creationId xmlns:p14="http://schemas.microsoft.com/office/powerpoint/2010/main" val="3052587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2018665" y="-2587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 name="Rectangle 4"/>
          <p:cNvSpPr/>
          <p:nvPr/>
        </p:nvSpPr>
        <p:spPr>
          <a:xfrm>
            <a:off x="3701495" y="74340"/>
            <a:ext cx="6189979" cy="1323439"/>
          </a:xfrm>
          <a:prstGeom prst="rect">
            <a:avLst/>
          </a:prstGeom>
          <a:noFill/>
        </p:spPr>
        <p:txBody>
          <a:bodyPr wrap="square" lIns="91440" tIns="45720" rIns="91440" bIns="45720">
            <a:spAutoFit/>
          </a:bodyPr>
          <a:lstStyle/>
          <a:p>
            <a:pPr algn="ctr"/>
            <a:r>
              <a:rPr lang="id-ID" sz="3200" b="1"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IP ADDRESS – </a:t>
            </a: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SuBn</a:t>
            </a:r>
            <a:r>
              <a:rPr lang="en-AU"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a:t>
            </a: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tting-soal</a:t>
            </a:r>
            <a:endParaRPr lang="id-ID"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71065" y="-1063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323465" y="46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75865" y="1984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628265" y="3508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780665" y="5032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AutoShape 6" descr="data:image/jpeg;base64,/9j/4AAQSkZJRgABAQAAAQABAAD/2wCEAAkGBg8NDxANDxAQDw8NDQ0NDwwODxQNDw4NFBAVFBQQFBUXHCYeFxkjJRISHy8gIycpLi0sFR4xNTAqNSYrLDUBCQoKDgwOGg8PGi8kHyUqKTIpLCwpNSwsLC0sKSwsLCwvLCwzKSwsNCwsKSwsLCwsLCwsLCwsKSkpKSksKSwsLP/AABEIALQBGQMBIgACEQEDEQH/xAAcAAEAAgIDAQAAAAAAAAAAAAAABAYDBQECBwj/xABMEAABAwECCAoGBQkHBQAAAAAAAQIDBAUREhYhMVFTlNEGExQXUlWBkZLTByJBYXGiFWKC0uEjMjNyc3ShsfA0QoOTs8HCQ0RUY/H/xAAaAQEAAwEBAQAAAAAAAAAAAAAAAwQFAQIG/8QAMBEAAgEBBwMCBQQDAQAAAAAAAAECAwQREhQVUqFRYZETISIkMUHwM4Gx4QVicUL/2gAMAwEAAhEDEQA/APcQAAAAAAAAAAAAAAAAAAAAAAAAAAAAAAAAAAAAAAAAAAAAAAAAAAAAAAAAAAAAAAAAAAAAAAAAAAAAAAAAAAAAAAAAAAAAAAAAAAAAAAAAAAAAAAAAADBW1scEbppntiijTCfLI5GMY3SqrmQzlE4fVyTz09nNX1Y1baFSiXKmCx10Ebvi9MP/AAT3CDnJRR5nJQi5M3KekKyOsqHao95zzhWR1lQ7VFvKsDQ057uChn1t5LTzhWR1lQ7VFvHOFZHWVDtUW8qwO6c93Az628lp5wrI6yodqi3jnCsjrKh2qLeVYDTnu4GfW3ktPOFZHWVDtUW8c4VkdZUO1RbyrAac93Az628lp5wrI6yodqi3jnCsjrKh2qLeVYDTnu4GfW3ktPOFZHWVDtUW8c4VkdZUO1RbyrAac93Az628lp5wrI6yodqi3jnCsjrKh2qLeVYHNO/24GfW3ktPOFZHWVDtUW8c4VkdZUO1RbyrAac93Az628lp5wrI6yodqi3jnCsjrKh2qLeVYDTnu4GfW3ktPOFZHWVDtUW8c4VkdZUO1RbyrAac93Az628lp5wrI6yodqi3jnCsjrKh2qLeVYlSWe5Go5EVUu/+3aTxKxKDSc/r2PcbW5JtR+nc3/OFZHWVDtUW8c4VkdZUO1RbyrA96c93B4zy28lp5wrI6yodqi3nLOH9kuVGttGiVzlREalTGqqq5kRL8qlVKbw/tjBdS0bF9aSqp5pcy3RNmajUXRe7L9hTxUsXpxcsXB7p2vHJRw8nvaHJ1ZmT4HYzy8AAAAAAAAAYp52xtc96o1rGq5zlzI1EvVTy2zal9SstfIitfXSccjFzx06IjYY/cqNRFVNLnFl9JFdhQx2a1bnWg9Wy3Z20UdzplX3OvZH/AIpp0S7NkT2J7jTsFO9ubM621LkoIABcmVe9ciGs3cZi9wCTZ1EtQvqIrkRcrk/NTtXIdKxrWvVrczFwb896pnX+tBFCtCcsMfcllSlGOKRhABMRAA4vAOQcXi8A5BxecnAabhBak8b6WkpGsdV11S2GNsl6tZGmWSVyJlVG5L+3QbPE63tfZv8AkzfeMXByi4q1ZrSqrlaynbTUUcaq9WNVb5JHIt1zluuS6/Iq6ELzjVT6JPCm8yK0rQ5vCncalFUFBKV15TE4HW9/5Fm/5M33zKzgfbX96egX4RSp/wAi3Y1U+iTwpvGNVPok8KbyL5nuS/L9isM4IWr7ZaLsbJvMzeCVo+2Sl7EeWHGqn0SeFN4xqp9EnhTePme4+X7GjZwTrPa+n7EeZmcFKj2uh7MI22NVPok8KbzjGmn0SeFN4+Z7nPl+xBj4LSIt6rHk97s5v46NqRtjVL0aiJf7/aqHakqWzMbI2/BdfdfkXItxGrbZhg/Ode7oN9Zfw7Su3UqO53tk6wU1f7JGutPg7heszI7+DvjoUrk0Lo3Kx6K1yZ0U2tbwmlkvSO6NulMrlT4+w1DnKq3qqqulVvX+Js2WFWKuqGTaZU5O+B1e5GoqqqIiIqqq5kQ8brbTWsreVLmlqqfi0XO2FsrUYndl+0pfPSFa3EUvENW6SrdxaXZ0iS5ZF7vV+0ec0v6SH94p/wDVaK7vv7I90Fdc+rR9bszJ8EOx0YuRPgn8juYJsAAAAAAA4VTkrfDy13U1G5kTlbUVj0o4FS7Ca+RFwpEv6DUe/wCydSvdyON3K8qL67l1ZU12XAw1oqZFX/t4XORZET671evvajTO51yKuXIirkS9exEzr7jFSUrYY2QsS5kTGxsTQ1qXIZj6OlT9OCiYFWeObkaqzauttFytoaSRkaLctbWsdTw/YaqYTt5cbJ4CMZdJVyuqpUy3L6kLV9zE/wByLZdtvp1RFvfH0FXKn6ugtlHWsmbhsW9PantRdCoZNrjWT+N3o07K6TXw/UyJCiNwGpgtuVqI1Lrku9h51zKx9bWttKbi2WlwkWGRY2MR2DciqrlT1tBFxufqm+NdxHCy1mr4o9ytNJO5srvMpH1ta20JuHMpH1ta20JuLFjc/VN8a7hjc/VN8a7j3la/4zmZo/iJXB7gnFQR8XxktTkROMqcGR+T233G25FFq2eBNxX8bn6pvjXcMbn6pvjXcMrX/GMzR/EWDkUWrZ4E3DkUWrZ4E3Ffxufqm+Ndwxufqm+Jdwytf8ZzM0fxG4tBsMMT5FjZ6rVuTAbldmRCkKt+XTlNjaltvqWo1WoxEXCVEW+9SK2hlVEVI3qi5UXBXKhoWWm6Ufj+rKVon6svg+iMAJHIJtW/wKPo+bVP8ClrHHqitgl04I4JH0fNqn+BR9Hzap/gUY49UMEunBHBI+j5tU/wKPo+bVP8CjHHqhgl04I5w9FuW5blVFuVUvRF9mT2/Ak/R82rf4FLBwfshEje6VmWT1cByZmJ/SkNavCEb/qSUqMpyu+hXoK6WOCOmR7sCNuDfmc/Srl05VMBurW4POivfFe5mdW53M3oaU7QdNxvpnKymn8YANLwvtdaOjke1bpXpxMP7V+RHdmVewmk8KvI4rE0jz3hba3K6yR6ZY4L6aLQqNVcN3a6/wAKGspv0kX7xT/6rTG1LkRNCe3OTLGon1NVS08aXvmqoERNCI9HOd8ERrl7ClP2g7+5dh7zVx9VMdkT4IZEcRGPMrXGIaxIRReY0cdrwDuAAAp5rbtctZaci/8ARs1nJYtD6qRGvnensVETi2IulHl04T22lBSTVV2E5jcGKPNxk7lRscae9XK1O0oFlUPJ4WxquG/1pJZFzyTvcr5Hr8XOcvaXrFSxTxP7FO2VMMMPUlgE2iseaf8ANbc3pu9Vv4mzKcYq+TMiMXL2SIRIo5ZY1WWPCRG/nO/u3aF0/AslFwYiZcsn5RdGVrb/AIe3tO1t2dLKxkUSNRiLeqX4OVMyXd5RlbISlh+33bLiss4xxFTe9XKrlzuVVX4nU22K9RoZ4/wGK9R9Tx/gWcxSX/pEHoVOhqQbbFeo+p4/wGLFR9Tx/gMzS3D0Km01INtixUfU8f4DFio+p4/wGZpbh6FTaakG2xXqPqeP8CHXWc+nVGvwb3Jfc1b8mlT1GtTk7os8ypTir5I4s2jWaVkfsVb3e5qZ/wCveXxrURERMyJciaEKDS1skKq6N2Cqpcq3NXJ2oScYKrWr4GfdKtps9StK9NXFmz14Ul7r3LsCk4wVWtXwM+6MYKrWr4GfdKuQqdUWc7T6MuwKTjBVa1fAz7oxgqtavgZ90ZCp1RzO0+jLsCk4wVWtXwM+6MYKrWr4GfdGQqdUdzsOjLqDR2FaEr2vlnlTAT1W4SNal/tW9ET3HFdwqY3JE3DXpLkbvUruzzxOC9/4JlaIYcT9jeK5Eyrkuz3lTt/kyuviX8pf6yMT8mvvv9i/Ag1lpSzr671VOimRqdiEU0bPZHTeJsoV7UqiuSB5l6QbV4+rSBv5lG1WroWd6IrviqJgp2qegWzabaSnlqHZomKqN6T8zWp71W5DxpXucqueuE97le92l6reqlmo73hIaSuTkD0f0M2HhSzWi9PVjRaWC/prcsr0+VveebqjluaxFc97msYxM7pHLc1vaqofQfBiyWUFJDSMzRMuc7pSKt73dqqqmfbKlywIv2WHviLIyQztea+N5JY4zS8TGuO+ER2OO94BMOFOSLaVoR0sMlRK5GxwRvle5clzWpeoBSeGtctTXQ0aX8VQsbWTLludUvwmQx+/BTDeujCYRSDZTHq19RMipPWSvq5kXO1z0RGx/YajGfZJx9BZaXp00vuYdpqY5s2th1FOx10zEvVfVkd6zU+KZk+Jb23XZM3suzXHnZsrKtx9Pc1fXj6K52/qr/sV7VZXP4ov9iazWlQ+GS/cuZzcV23LaY+FrYnX8auW7IrWp7F0Fd412le9SrSsUqkb27izUtkYO5K89EuFx53xrtLu9RxrtLu9SbTnu4/sjz628nolwuPO+Ndpd3qONdpd3qNOe7j+xn1t5PRLhced8a7S7vUca7pO71GnPdx/Yz628noarcl65kzqUS06zjpXyexVub+qmYj8Y7Svep1LNnsvottu8rV7R6qSSuAALpVAAAAAAAAAOVeqoiXrcmZL8iHABy4AAx1FQ2JjpHrcyNqvc5ciI1EvUN3C4onpLtTCfFRNXIy6pluX25Ujaun+8vYhTDLWVzqmWSpf+dM9X3dFuZrexERDA9yNRXLmRFUqX/WTLd110UWr0cWRyit49yXx0TcNNC1DkuanYiqvcexxPKdwGsnkdHG1yXSy/l5r8/GPRPV7Eub2FrhUxas8cmzWpxwRSNlE4lRuIESkuJSM9kyNxlvI8amUA2JRvTBNI2zmsY5G8bV0rXKqYSK1smHgqiKl6KrEvS8vJRfS/wD2GL99g/5EtGKlUin1X8kdVuNOTXRnm2MFoa+DZV8w4xgtDXwbKvmEYH22TpdH5Z8jnKvbwiTjBaGvg2VfMGMFoa+DZV8wjAZOl38sZyr28IlYwWhr4NlXzDjGC0NfBsq+YRgMnS7+WM5V7eEScYLQ18Gyr5gxgtDXwbKvmEYDJ0u/ljOVe3hEnGC0NfBsq+YMYLQ18Gyr5hGAydLv5YzlXt4RJxgtDXwbKvmDGC0NfBsq+YRgMnS7+WM5V7eEScYLQ18Gyr5gxgtDXwbKvmEYDJ0u/ljOVe3hEnGC0NfBsq+YMYLQ18Gyr5hGAydLv5YzlXt4RJxgtDXwbKvmDGC0NfBsq+YRgMnS7+WM5V7eEScYLQ18Gyr5gxgtDXwbKvmEYDJ0u/ljOVe3hEnGC0NfBsq+YMYLQ18Gyr5hGAydLv5YzlXt4RJxgtDXwbKvmDGC0NfBsq+YRgMnS7+WM5V7eESfp+0NfBsq+YazhHbVZJTrFLNGscj42vbHAsTlbhX3YWGuTIl6XZSUazhB+hT9rH/MgtNlpxpSav8ALJ7PaakqsU7vCNGbTgvZfK6yJipfHEqTy/Bq+o3tdd3Kao9F9HdkcVTcpclz6tUky50hS9I0+C5XfaMG1VMMLl9zZs8MUr39i4QIbCFCJBGT4WGSaRJiJkRGiYS42gGeMynSNDLggE8ovpf/ALDF++wfycXoovpf/sMX77B/JxPZ/wBaH/V/JDX/AEpf8f8AB5YAD78+IAAAAAAAAAAAAAAAAAAAAAAAAAAAAAAAAABrOEP6FP2sf8zZms4QJ+RT9rH/ADK1r/RkWbL+tE1ll2Y6sqIqVv8A1X+uvRhblevdk+Koe2U9MjURqJcjURETQiZEQpforsS9ste5MsirTwr/AOpq+u5NF7ku+wejRwHxNonjmfXUIYYHSGImRRnMcRJjjICYRsJUbDqyMkMYAdmNO+CdmtO+CASCiemBbqCNctzayBVVEVbk9bLkL2D3CbhJSX2Z5nHHFxf3PmzlbNPyu3DljNPyu3H0kDZ1urtXJkaRT3M+beWM0/K7cOWM0/K7cfSQGt1dq5GkUtzPm3ljNPyu3DljNPyu3H0kBrdXauRpFLcz5t5YzT8rtw5YzT8rtx9JAa3V2rkaRS3M+beWM0/K7cOWM0/K7cfSQuGt1dq5GkUtzPm3ljNPyu3Dlken5Xbj6QU6Kindbq7VyNIp7mfOXLY9P8HbjjlsfS/g7cfRTkMbmjW6u1cjSKe5nzzy6PpfwduHLo+l/B24+gXMMLoxrdXauRpFPczwTl0fSTuUcvi6SdynuzojG6FTmt1dq5GkU9zPDOXxdJO5R9IRdJO5T29YFOi053W6u1cjSKe5nif0hF0k7lH0hF0k7lPauTqOTqNbq7VyNIp7meK/SEXSTuUcvi6SdyntXJzulOc1urtXI0inuZ4ly+LpJ3KRq+FaxI6WnXClmniY3IuS9crlyZkyr2HvLYFMjYSOr/lqtWDg4r3JKX+Mp05qab9jV2XZLKaGOnjS5kMbY2/BEz9ucnsgJLYDM2ExzVMDITOyMytiMrYwDGyMzNadmsMiNAOEadsE7IhzcAcgAAAAAAAAAAAAAAAAA4uOFadgAY1adFYZrhggEZWHRYiUrTrgAENYjqsJMWM4WMAgrCdVhJ3FnHFgEHiBxJO4scWAQeIOyQEzizlIwCIkJ3bCSUjOyRgEdIjukZmRh2RoBiSM7owyI05uAOqNOyIcgAAAAAAAAAAAAAAAAAAAAAAAAAAAAHCgAC463AAC4XHAAFwuAAFwuAAObjlEAAObjkAAAAAAAAAAA//Z"/>
          <p:cNvSpPr>
            <a:spLocks noChangeAspect="1" noChangeArrowheads="1"/>
          </p:cNvSpPr>
          <p:nvPr/>
        </p:nvSpPr>
        <p:spPr bwMode="auto">
          <a:xfrm>
            <a:off x="2933065" y="6556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AutoShape 5"/>
          <p:cNvSpPr>
            <a:spLocks noChangeAspect="1" noChangeArrowheads="1" noTextEdit="1"/>
          </p:cNvSpPr>
          <p:nvPr/>
        </p:nvSpPr>
        <p:spPr bwMode="auto">
          <a:xfrm>
            <a:off x="6599572" y="1203325"/>
            <a:ext cx="4291013"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Rectangle 13"/>
          <p:cNvSpPr/>
          <p:nvPr/>
        </p:nvSpPr>
        <p:spPr>
          <a:xfrm>
            <a:off x="2035551" y="1469495"/>
            <a:ext cx="8765164" cy="1631216"/>
          </a:xfrm>
          <a:prstGeom prst="rect">
            <a:avLst/>
          </a:prstGeom>
        </p:spPr>
        <p:txBody>
          <a:bodyPr wrap="square">
            <a:spAutoFit/>
          </a:bodyPr>
          <a:lstStyle/>
          <a:p>
            <a:r>
              <a:rPr lang="en-US" sz="2000" dirty="0" smtClean="0"/>
              <a:t>Choose </a:t>
            </a:r>
            <a:r>
              <a:rPr lang="en-US" sz="2000" dirty="0"/>
              <a:t>all valid hosts address range for subnet 15.242.55.62/27 </a:t>
            </a:r>
            <a:endParaRPr lang="id-ID" sz="2000" dirty="0"/>
          </a:p>
          <a:p>
            <a:r>
              <a:rPr lang="en-US" sz="2000" dirty="0"/>
              <a:t>A. 15.242.55.32-15.242.55.63 </a:t>
            </a:r>
            <a:endParaRPr lang="id-ID" sz="2000" dirty="0"/>
          </a:p>
          <a:p>
            <a:r>
              <a:rPr lang="en-US" sz="2000" dirty="0"/>
              <a:t>B. 15.242.55.33-15.242.55.63 </a:t>
            </a:r>
            <a:endParaRPr lang="id-ID" sz="2000" dirty="0"/>
          </a:p>
          <a:p>
            <a:r>
              <a:rPr lang="en-US" sz="2000" dirty="0"/>
              <a:t>C. 15.242.55.31-15.242.55.62 </a:t>
            </a:r>
            <a:endParaRPr lang="id-ID" sz="2000" dirty="0"/>
          </a:p>
          <a:p>
            <a:r>
              <a:rPr lang="en-US" sz="2000" dirty="0"/>
              <a:t>D. 15.242.55.33-15.242.55.62 </a:t>
            </a:r>
            <a:endParaRPr lang="id-ID" sz="2000" dirty="0"/>
          </a:p>
        </p:txBody>
      </p:sp>
      <p:sp>
        <p:nvSpPr>
          <p:cNvPr id="15" name="Rectangle 14"/>
          <p:cNvSpPr/>
          <p:nvPr/>
        </p:nvSpPr>
        <p:spPr>
          <a:xfrm>
            <a:off x="2035552" y="3224690"/>
            <a:ext cx="8765164" cy="3000821"/>
          </a:xfrm>
          <a:prstGeom prst="rect">
            <a:avLst/>
          </a:prstGeom>
        </p:spPr>
        <p:txBody>
          <a:bodyPr wrap="square">
            <a:spAutoFit/>
          </a:bodyPr>
          <a:lstStyle/>
          <a:p>
            <a:pPr>
              <a:lnSpc>
                <a:spcPct val="150000"/>
              </a:lnSpc>
            </a:pPr>
            <a:r>
              <a:rPr lang="id-ID" dirty="0" smtClean="0"/>
              <a:t>Subnet Mask</a:t>
            </a:r>
            <a:r>
              <a:rPr lang="en-US" dirty="0"/>
              <a:t>	: 15.242.55.62/27 – X.X.X.224</a:t>
            </a:r>
            <a:endParaRPr lang="id-ID" dirty="0"/>
          </a:p>
          <a:p>
            <a:pPr>
              <a:lnSpc>
                <a:spcPct val="150000"/>
              </a:lnSpc>
            </a:pPr>
            <a:r>
              <a:rPr lang="en-US" dirty="0"/>
              <a:t>IP Address 	</a:t>
            </a:r>
            <a:r>
              <a:rPr lang="en-US" dirty="0" smtClean="0"/>
              <a:t>: 15.242.55.</a:t>
            </a:r>
            <a:r>
              <a:rPr lang="en-US" dirty="0" smtClean="0">
                <a:solidFill>
                  <a:srgbClr val="FF0000"/>
                </a:solidFill>
              </a:rPr>
              <a:t>001</a:t>
            </a:r>
            <a:r>
              <a:rPr lang="en-US" dirty="0" smtClean="0">
                <a:solidFill>
                  <a:srgbClr val="00B050"/>
                </a:solidFill>
              </a:rPr>
              <a:t>111</a:t>
            </a:r>
            <a:r>
              <a:rPr lang="id-ID" dirty="0" smtClean="0">
                <a:solidFill>
                  <a:srgbClr val="00B050"/>
                </a:solidFill>
              </a:rPr>
              <a:t>1</a:t>
            </a:r>
            <a:r>
              <a:rPr lang="en-US" dirty="0" smtClean="0">
                <a:solidFill>
                  <a:srgbClr val="00B050"/>
                </a:solidFill>
              </a:rPr>
              <a:t>0</a:t>
            </a:r>
            <a:r>
              <a:rPr lang="id-ID" dirty="0" smtClean="0"/>
              <a:t>  </a:t>
            </a:r>
          </a:p>
          <a:p>
            <a:pPr>
              <a:lnSpc>
                <a:spcPct val="150000"/>
              </a:lnSpc>
            </a:pPr>
            <a:r>
              <a:rPr lang="en-US" dirty="0" smtClean="0"/>
              <a:t>Network </a:t>
            </a:r>
            <a:r>
              <a:rPr lang="en-US" dirty="0"/>
              <a:t>Address 	: 15.242.55.</a:t>
            </a:r>
            <a:r>
              <a:rPr lang="en-US" dirty="0">
                <a:solidFill>
                  <a:srgbClr val="FF0000"/>
                </a:solidFill>
              </a:rPr>
              <a:t>001</a:t>
            </a:r>
            <a:r>
              <a:rPr lang="en-US" dirty="0"/>
              <a:t>00000  </a:t>
            </a:r>
            <a:r>
              <a:rPr lang="en-US" dirty="0" smtClean="0"/>
              <a:t>- </a:t>
            </a:r>
            <a:r>
              <a:rPr lang="en-US" dirty="0"/>
              <a:t>Bit Host  </a:t>
            </a:r>
            <a:r>
              <a:rPr lang="en-US" dirty="0" err="1" smtClean="0"/>
              <a:t>di-nol-kan</a:t>
            </a:r>
            <a:r>
              <a:rPr lang="en-US" dirty="0" smtClean="0"/>
              <a:t> </a:t>
            </a:r>
            <a:r>
              <a:rPr lang="id-ID" dirty="0" smtClean="0"/>
              <a:t>	</a:t>
            </a:r>
            <a:r>
              <a:rPr lang="en-US" dirty="0" smtClean="0">
                <a:sym typeface="Wingdings"/>
              </a:rPr>
              <a:t></a:t>
            </a:r>
            <a:r>
              <a:rPr lang="en-US" dirty="0" smtClean="0"/>
              <a:t> </a:t>
            </a:r>
            <a:r>
              <a:rPr lang="en-US" dirty="0"/>
              <a:t>15.242.55.32</a:t>
            </a:r>
            <a:endParaRPr lang="id-ID" dirty="0"/>
          </a:p>
          <a:p>
            <a:pPr>
              <a:lnSpc>
                <a:spcPct val="150000"/>
              </a:lnSpc>
            </a:pPr>
            <a:r>
              <a:rPr lang="en-US" dirty="0"/>
              <a:t>Broadcast Add	: 15.242.55.</a:t>
            </a:r>
            <a:r>
              <a:rPr lang="en-US" dirty="0">
                <a:solidFill>
                  <a:srgbClr val="FF0000"/>
                </a:solidFill>
              </a:rPr>
              <a:t>001</a:t>
            </a:r>
            <a:r>
              <a:rPr lang="en-US" dirty="0">
                <a:solidFill>
                  <a:srgbClr val="00B050"/>
                </a:solidFill>
              </a:rPr>
              <a:t>11111</a:t>
            </a:r>
            <a:r>
              <a:rPr lang="en-US" dirty="0"/>
              <a:t>  </a:t>
            </a:r>
            <a:r>
              <a:rPr lang="en-US" dirty="0" smtClean="0"/>
              <a:t>- </a:t>
            </a:r>
            <a:r>
              <a:rPr lang="en-US" dirty="0"/>
              <a:t>bit Host </a:t>
            </a:r>
            <a:r>
              <a:rPr lang="en-US" dirty="0" smtClean="0"/>
              <a:t>di</a:t>
            </a:r>
            <a:r>
              <a:rPr lang="id-ID" dirty="0" smtClean="0"/>
              <a:t>jadikan </a:t>
            </a:r>
            <a:r>
              <a:rPr lang="en-US" dirty="0" smtClean="0"/>
              <a:t>1   </a:t>
            </a:r>
            <a:r>
              <a:rPr lang="en-US" dirty="0" smtClean="0">
                <a:sym typeface="Wingdings"/>
              </a:rPr>
              <a:t></a:t>
            </a:r>
            <a:r>
              <a:rPr lang="en-US" dirty="0" smtClean="0"/>
              <a:t> </a:t>
            </a:r>
            <a:r>
              <a:rPr lang="en-US" dirty="0"/>
              <a:t>15.242.55.63</a:t>
            </a:r>
            <a:endParaRPr lang="id-ID" dirty="0"/>
          </a:p>
          <a:p>
            <a:pPr>
              <a:lnSpc>
                <a:spcPct val="150000"/>
              </a:lnSpc>
            </a:pPr>
            <a:r>
              <a:rPr lang="en-US" dirty="0"/>
              <a:t>Valid IP		: 15.242.55.33 – 16.242.55.62</a:t>
            </a:r>
            <a:endParaRPr lang="id-ID" dirty="0"/>
          </a:p>
          <a:p>
            <a:pPr>
              <a:lnSpc>
                <a:spcPct val="150000"/>
              </a:lnSpc>
            </a:pPr>
            <a:r>
              <a:rPr lang="en-US" dirty="0" err="1"/>
              <a:t>Jumlah</a:t>
            </a:r>
            <a:r>
              <a:rPr lang="en-US" dirty="0"/>
              <a:t> Host	</a:t>
            </a:r>
            <a:r>
              <a:rPr lang="en-US" dirty="0" smtClean="0"/>
              <a:t>: </a:t>
            </a:r>
            <a:r>
              <a:rPr lang="en-US" dirty="0"/>
              <a:t>2 </a:t>
            </a:r>
            <a:r>
              <a:rPr lang="en-US" dirty="0" err="1"/>
              <a:t>pangkat</a:t>
            </a:r>
            <a:r>
              <a:rPr lang="en-US" dirty="0"/>
              <a:t> 5 – 2 = 30 </a:t>
            </a:r>
            <a:endParaRPr lang="id-ID" dirty="0" smtClean="0"/>
          </a:p>
          <a:p>
            <a:pPr>
              <a:lnSpc>
                <a:spcPct val="150000"/>
              </a:lnSpc>
            </a:pPr>
            <a:r>
              <a:rPr lang="en-US" dirty="0" err="1" smtClean="0"/>
              <a:t>Jumlah</a:t>
            </a:r>
            <a:r>
              <a:rPr lang="en-US" dirty="0" smtClean="0"/>
              <a:t> </a:t>
            </a:r>
            <a:r>
              <a:rPr lang="en-US" dirty="0"/>
              <a:t>Net	</a:t>
            </a:r>
            <a:r>
              <a:rPr lang="en-US" dirty="0" smtClean="0"/>
              <a:t>: </a:t>
            </a:r>
            <a:r>
              <a:rPr lang="en-US" dirty="0"/>
              <a:t>2 </a:t>
            </a:r>
            <a:r>
              <a:rPr lang="en-US" dirty="0" err="1"/>
              <a:t>pangkat</a:t>
            </a:r>
            <a:r>
              <a:rPr lang="en-US" dirty="0"/>
              <a:t> 3 = 8</a:t>
            </a:r>
            <a:endParaRPr lang="id-ID" dirty="0"/>
          </a:p>
        </p:txBody>
      </p:sp>
      <p:sp>
        <p:nvSpPr>
          <p:cNvPr id="16" name="Rectangle 2"/>
          <p:cNvSpPr>
            <a:spLocks noChangeArrowheads="1"/>
          </p:cNvSpPr>
          <p:nvPr/>
        </p:nvSpPr>
        <p:spPr bwMode="auto">
          <a:xfrm>
            <a:off x="5469890" y="33670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74456" tIns="863328" rIns="774456" bIns="177744" numCol="1" anchor="ctr" anchorCtr="0" compatLnSpc="1">
            <a:prstTxWarp prst="textNoShape">
              <a:avLst/>
            </a:prstTxWarp>
            <a:spAutoFit/>
          </a:bodyPr>
          <a:lstStyle/>
          <a:p>
            <a:endParaRPr lang="id-ID"/>
          </a:p>
        </p:txBody>
      </p:sp>
      <p:sp>
        <p:nvSpPr>
          <p:cNvPr id="17" name="Rectangle 16"/>
          <p:cNvSpPr/>
          <p:nvPr/>
        </p:nvSpPr>
        <p:spPr>
          <a:xfrm>
            <a:off x="2072950" y="2729670"/>
            <a:ext cx="3446875" cy="32607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Tree>
    <p:extLst>
      <p:ext uri="{BB962C8B-B14F-4D97-AF65-F5344CB8AC3E}">
        <p14:creationId xmlns:p14="http://schemas.microsoft.com/office/powerpoint/2010/main" val="319013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2" presetClass="entr" presetSubtype="4" fill="hold" grpId="1" nodeType="with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5" grpId="0"/>
      <p:bldP spid="17" grpId="0" animBg="1"/>
      <p:bldP spid="1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2" name="Rectangle 51"/>
          <p:cNvSpPr/>
          <p:nvPr/>
        </p:nvSpPr>
        <p:spPr>
          <a:xfrm>
            <a:off x="3362406" y="188641"/>
            <a:ext cx="6189979" cy="584775"/>
          </a:xfrm>
          <a:prstGeom prst="rect">
            <a:avLst/>
          </a:prstGeom>
          <a:noFill/>
        </p:spPr>
        <p:txBody>
          <a:bodyPr wrap="square" lIns="91440" tIns="45720" rIns="91440" bIns="45720">
            <a:spAutoFit/>
          </a:bodyPr>
          <a:lstStyle/>
          <a:p>
            <a:pPr algn="ctr"/>
            <a:r>
              <a:rPr lang="id-ID" sz="32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NETWORKING BASIC CONCEPT</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AutoShape 6" descr="data:image/jpeg;base64,/9j/4AAQSkZJRgABAQAAAQABAAD/2wCEAAkGBg8NDxANDxAQDw8NDQ0NDwwODxQNDw4NFBAVFBQQFBUXHCYeFxkjJRISHy8gIycpLi0sFR4xNTAqNSYrLDUBCQoKDgwOGg8PGi8kHyUqKTIpLCwpNSwsLC0sKSwsLCwvLCwzKSwsNCwsKSwsLCwsLCwsLCwsKSkpKSksKSwsLP/AABEIALQBGQMBIgACEQEDEQH/xAAcAAEAAgIDAQAAAAAAAAAAAAAABAYDBQECBwj/xABMEAABAwECCAoGBQkHBQAAAAAAAQIDBAUREhYhMVFTlNEGExQXUlWBkZLTByJBYXGiFWKC0uEjMjNyc3ShsfA0QoOTs8HCQ0RUY/H/xAAaAQEAAwEBAQAAAAAAAAAAAAAAAwQFAQIG/8QAMBEAAgEBBwMCBQQDAQAAAAAAAAECAwQREhQVUqFRYZETISIkMUHwM4Gx4QVicUL/2gAMAwEAAhEDEQA/APcQAAAAAAAAAAAAAAAAAAAAAAAAAAAAAAAAAAAAAAAAAAAAAAAAAAAAAAAAAAAAAAAAAAAAAAAAAAAAAAAAAAAAAAAAAAAAAAAAAAAAAAAAAAAAAAAAADBW1scEbppntiijTCfLI5GMY3SqrmQzlE4fVyTz09nNX1Y1baFSiXKmCx10Ebvi9MP/AAT3CDnJRR5nJQi5M3KekKyOsqHao95zzhWR1lQ7VFvKsDQ057uChn1t5LTzhWR1lQ7VFvHOFZHWVDtUW8qwO6c93Az628lp5wrI6yodqi3jnCsjrKh2qLeVYDTnu4GfW3ktPOFZHWVDtUW8c4VkdZUO1RbyrAac93Az628lp5wrI6yodqi3jnCsjrKh2qLeVYDTnu4GfW3ktPOFZHWVDtUW8c4VkdZUO1RbyrAac93Az628lp5wrI6yodqi3jnCsjrKh2qLeVYHNO/24GfW3ktPOFZHWVDtUW8c4VkdZUO1RbyrAac93Az628lp5wrI6yodqi3jnCsjrKh2qLeVYDTnu4GfW3ktPOFZHWVDtUW8c4VkdZUO1RbyrAac93Az628lp5wrI6yodqi3jnCsjrKh2qLeVYlSWe5Go5EVUu/+3aTxKxKDSc/r2PcbW5JtR+nc3/OFZHWVDtUW8c4VkdZUO1RbyrA96c93B4zy28lp5wrI6yodqi3nLOH9kuVGttGiVzlREalTGqqq5kRL8qlVKbw/tjBdS0bF9aSqp5pcy3RNmajUXRe7L9hTxUsXpxcsXB7p2vHJRw8nvaHJ1ZmT4HYzy8AAAAAAAAAYp52xtc96o1rGq5zlzI1EvVTy2zal9SstfIitfXSccjFzx06IjYY/cqNRFVNLnFl9JFdhQx2a1bnWg9Wy3Z20UdzplX3OvZH/AIpp0S7NkT2J7jTsFO9ubM621LkoIABcmVe9ciGs3cZi9wCTZ1EtQvqIrkRcrk/NTtXIdKxrWvVrczFwb896pnX+tBFCtCcsMfcllSlGOKRhABMRAA4vAOQcXi8A5BxecnAabhBak8b6WkpGsdV11S2GNsl6tZGmWSVyJlVG5L+3QbPE63tfZv8AkzfeMXByi4q1ZrSqrlaynbTUUcaq9WNVb5JHIt1zluuS6/Iq6ELzjVT6JPCm8yK0rQ5vCncalFUFBKV15TE4HW9/5Fm/5M33zKzgfbX96egX4RSp/wAi3Y1U+iTwpvGNVPok8KbyL5nuS/L9isM4IWr7ZaLsbJvMzeCVo+2Sl7EeWHGqn0SeFN4xqp9EnhTePme4+X7GjZwTrPa+n7EeZmcFKj2uh7MI22NVPok8KbzjGmn0SeFN4+Z7nPl+xBj4LSIt6rHk97s5v46NqRtjVL0aiJf7/aqHakqWzMbI2/BdfdfkXItxGrbZhg/Ode7oN9Zfw7Su3UqO53tk6wU1f7JGutPg7heszI7+DvjoUrk0Lo3Kx6K1yZ0U2tbwmlkvSO6NulMrlT4+w1DnKq3qqqulVvX+Js2WFWKuqGTaZU5O+B1e5GoqqqIiIqqq5kQ8brbTWsreVLmlqqfi0XO2FsrUYndl+0pfPSFa3EUvENW6SrdxaXZ0iS5ZF7vV+0ec0v6SH94p/wDVaK7vv7I90Fdc+rR9bszJ8EOx0YuRPgn8juYJsAAAAAAA4VTkrfDy13U1G5kTlbUVj0o4FS7Ca+RFwpEv6DUe/wCydSvdyON3K8qL67l1ZU12XAw1oqZFX/t4XORZET671evvajTO51yKuXIirkS9exEzr7jFSUrYY2QsS5kTGxsTQ1qXIZj6OlT9OCiYFWeObkaqzauttFytoaSRkaLctbWsdTw/YaqYTt5cbJ4CMZdJVyuqpUy3L6kLV9zE/wByLZdtvp1RFvfH0FXKn6ugtlHWsmbhsW9PantRdCoZNrjWT+N3o07K6TXw/UyJCiNwGpgtuVqI1Lrku9h51zKx9bWttKbi2WlwkWGRY2MR2DciqrlT1tBFxufqm+NdxHCy1mr4o9ytNJO5srvMpH1ta20JuHMpH1ta20JuLFjc/VN8a7hjc/VN8a7j3la/4zmZo/iJXB7gnFQR8XxktTkROMqcGR+T233G25FFq2eBNxX8bn6pvjXcMbn6pvjXcMrX/GMzR/EWDkUWrZ4E3DkUWrZ4E3Ffxufqm+Ndwxufqm+Jdwytf8ZzM0fxG4tBsMMT5FjZ6rVuTAbldmRCkKt+XTlNjaltvqWo1WoxEXCVEW+9SK2hlVEVI3qi5UXBXKhoWWm6Ufj+rKVon6svg+iMAJHIJtW/wKPo+bVP8ClrHHqitgl04I4JH0fNqn+BR9Hzap/gUY49UMEunBHBI+j5tU/wKPo+bVP8CjHHqhgl04I5w9FuW5blVFuVUvRF9mT2/Ak/R82rf4FLBwfshEje6VmWT1cByZmJ/SkNavCEb/qSUqMpyu+hXoK6WOCOmR7sCNuDfmc/Srl05VMBurW4POivfFe5mdW53M3oaU7QdNxvpnKymn8YANLwvtdaOjke1bpXpxMP7V+RHdmVewmk8KvI4rE0jz3hba3K6yR6ZY4L6aLQqNVcN3a6/wAKGspv0kX7xT/6rTG1LkRNCe3OTLGon1NVS08aXvmqoERNCI9HOd8ERrl7ClP2g7+5dh7zVx9VMdkT4IZEcRGPMrXGIaxIRReY0cdrwDuAAAp5rbtctZaci/8ARs1nJYtD6qRGvnensVETi2IulHl04T22lBSTVV2E5jcGKPNxk7lRscae9XK1O0oFlUPJ4WxquG/1pJZFzyTvcr5Hr8XOcvaXrFSxTxP7FO2VMMMPUlgE2iseaf8ANbc3pu9Vv4mzKcYq+TMiMXL2SIRIo5ZY1WWPCRG/nO/u3aF0/AslFwYiZcsn5RdGVrb/AIe3tO1t2dLKxkUSNRiLeqX4OVMyXd5RlbISlh+33bLiss4xxFTe9XKrlzuVVX4nU22K9RoZ4/wGK9R9Tx/gWcxSX/pEHoVOhqQbbFeo+p4/wGLFR9Tx/gMzS3D0Km01INtixUfU8f4DFio+p4/wGZpbh6FTaakG2xXqPqeP8CHXWc+nVGvwb3Jfc1b8mlT1GtTk7os8ypTir5I4s2jWaVkfsVb3e5qZ/wCveXxrURERMyJciaEKDS1skKq6N2Cqpcq3NXJ2oScYKrWr4GfdKtps9StK9NXFmz14Ul7r3LsCk4wVWtXwM+6MYKrWr4GfdKuQqdUWc7T6MuwKTjBVa1fAz7oxgqtavgZ90ZCp1RzO0+jLsCk4wVWtXwM+6MYKrWr4GfdGQqdUdzsOjLqDR2FaEr2vlnlTAT1W4SNal/tW9ET3HFdwqY3JE3DXpLkbvUruzzxOC9/4JlaIYcT9jeK5Eyrkuz3lTt/kyuviX8pf6yMT8mvvv9i/Ag1lpSzr671VOimRqdiEU0bPZHTeJsoV7UqiuSB5l6QbV4+rSBv5lG1WroWd6IrviqJgp2qegWzabaSnlqHZomKqN6T8zWp71W5DxpXucqueuE97le92l6reqlmo73hIaSuTkD0f0M2HhSzWi9PVjRaWC/prcsr0+VveebqjluaxFc97msYxM7pHLc1vaqofQfBiyWUFJDSMzRMuc7pSKt73dqqqmfbKlywIv2WHviLIyQztea+N5JY4zS8TGuO+ER2OO94BMOFOSLaVoR0sMlRK5GxwRvle5clzWpeoBSeGtctTXQ0aX8VQsbWTLludUvwmQx+/BTDeujCYRSDZTHq19RMipPWSvq5kXO1z0RGx/YajGfZJx9BZaXp00vuYdpqY5s2th1FOx10zEvVfVkd6zU+KZk+Jb23XZM3suzXHnZsrKtx9Pc1fXj6K52/qr/sV7VZXP4ov9iazWlQ+GS/cuZzcV23LaY+FrYnX8auW7IrWp7F0Fd412le9SrSsUqkb27izUtkYO5K89EuFx53xrtLu9RxrtLu9SbTnu4/sjz628nolwuPO+Ndpd3qONdpd3qNOe7j+xn1t5PRLhced8a7S7vUca7pO71GnPdx/Yz628noarcl65kzqUS06zjpXyexVub+qmYj8Y7Svep1LNnsvottu8rV7R6qSSuAALpVAAAAAAAAAOVeqoiXrcmZL8iHABy4AAx1FQ2JjpHrcyNqvc5ciI1EvUN3C4onpLtTCfFRNXIy6pluX25Ujaun+8vYhTDLWVzqmWSpf+dM9X3dFuZrexERDA9yNRXLmRFUqX/WTLd110UWr0cWRyit49yXx0TcNNC1DkuanYiqvcexxPKdwGsnkdHG1yXSy/l5r8/GPRPV7Eub2FrhUxas8cmzWpxwRSNlE4lRuIESkuJSM9kyNxlvI8amUA2JRvTBNI2zmsY5G8bV0rXKqYSK1smHgqiKl6KrEvS8vJRfS/wD2GL99g/5EtGKlUin1X8kdVuNOTXRnm2MFoa+DZV8w4xgtDXwbKvmEYH22TpdH5Z8jnKvbwiTjBaGvg2VfMGMFoa+DZV8wjAZOl38sZyr28IlYwWhr4NlXzDjGC0NfBsq+YRgMnS7+WM5V7eEScYLQ18Gyr5gxgtDXwbKvmEYDJ0u/ljOVe3hEnGC0NfBsq+YMYLQ18Gyr5hGAydLv5YzlXt4RJxgtDXwbKvmDGC0NfBsq+YRgMnS7+WM5V7eEScYLQ18Gyr5gxgtDXwbKvmEYDJ0u/ljOVe3hEnGC0NfBsq+YMYLQ18Gyr5hGAydLv5YzlXt4RJxgtDXwbKvmDGC0NfBsq+YRgMnS7+WM5V7eEScYLQ18Gyr5gxgtDXwbKvmEYDJ0u/ljOVe3hEnGC0NfBsq+YMYLQ18Gyr5hGAydLv5YzlXt4RJxgtDXwbKvmDGC0NfBsq+YRgMnS7+WM5V7eESfp+0NfBsq+YazhHbVZJTrFLNGscj42vbHAsTlbhX3YWGuTIl6XZSUazhB+hT9rH/MgtNlpxpSav8ALJ7PaakqsU7vCNGbTgvZfK6yJipfHEqTy/Bq+o3tdd3Kao9F9HdkcVTcpclz6tUky50hS9I0+C5XfaMG1VMMLl9zZs8MUr39i4QIbCFCJBGT4WGSaRJiJkRGiYS42gGeMynSNDLggE8ovpf/ALDF++wfycXoovpf/sMX77B/JxPZ/wBaH/V/JDX/AEpf8f8AB5YAD78+IAAAAAAAAAAAAAAAAAAAAAAAAAAAAAAAAABrOEP6FP2sf8zZms4QJ+RT9rH/ADK1r/RkWbL+tE1ll2Y6sqIqVv8A1X+uvRhblevdk+Koe2U9MjURqJcjURETQiZEQpforsS9ste5MsirTwr/AOpq+u5NF7ku+wejRwHxNonjmfXUIYYHSGImRRnMcRJjjICYRsJUbDqyMkMYAdmNO+CdmtO+CASCiemBbqCNctzayBVVEVbk9bLkL2D3CbhJSX2Z5nHHFxf3PmzlbNPyu3DljNPyu3H0kDZ1urtXJkaRT3M+beWM0/K7cOWM0/K7cfSQGt1dq5GkUtzPm3ljNPyu3DljNPyu3H0kBrdXauRpFLcz5t5YzT8rtw5YzT8rtx9JAa3V2rkaRS3M+beWM0/K7cOWM0/K7cfSQuGt1dq5GkUtzPm3ljNPyu3Dlken5Xbj6QU6Kindbq7VyNIp7mfOXLY9P8HbjjlsfS/g7cfRTkMbmjW6u1cjSKe5nzzy6PpfwduHLo+l/B24+gXMMLoxrdXauRpFPczwTl0fSTuUcvi6SdynuzojG6FTmt1dq5GkU9zPDOXxdJO5R9IRdJO5T29YFOi053W6u1cjSKe5nif0hF0k7lH0hF0k7lPauTqOTqNbq7VyNIp7meK/SEXSTuUcvi6SdyntXJzulOc1urtXI0inuZ4ly+LpJ3KRq+FaxI6WnXClmniY3IuS9crlyZkyr2HvLYFMjYSOr/lqtWDg4r3JKX+Mp05qab9jV2XZLKaGOnjS5kMbY2/BEz9ucnsgJLYDM2ExzVMDITOyMytiMrYwDGyMzNadmsMiNAOEadsE7IhzcAcgAAAAAAAAAAAAAAAAA4uOFadgAY1adFYZrhggEZWHRYiUrTrgAENYjqsJMWM4WMAgrCdVhJ3FnHFgEHiBxJO4scWAQeIOyQEzizlIwCIkJ3bCSUjOyRgEdIjukZmRh2RoBiSM7owyI05uAOqNOyIcgAAAAAAAAAAAAAAAAAAAAAAAAAAAAHCgAC463AAC4XHAAFwuAAFwuAAObjlEAAObjkAAAAAAAAAAA//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4830" y="1365310"/>
            <a:ext cx="8288089"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35"/>
          <p:cNvSpPr/>
          <p:nvPr/>
        </p:nvSpPr>
        <p:spPr>
          <a:xfrm>
            <a:off x="1897777" y="4509120"/>
            <a:ext cx="8462193" cy="1661480"/>
          </a:xfrm>
          <a:prstGeom prst="rect">
            <a:avLst/>
          </a:prstGeom>
        </p:spPr>
        <p:txBody>
          <a:bodyPr wrap="square">
            <a:spAutoFit/>
          </a:bodyPr>
          <a:lstStyle/>
          <a:p>
            <a:pPr marL="177800" indent="-177800">
              <a:lnSpc>
                <a:spcPct val="115000"/>
              </a:lnSpc>
              <a:spcBef>
                <a:spcPts val="40"/>
              </a:spcBef>
            </a:pPr>
            <a:r>
              <a:rPr lang="id-ID" sz="2800" spc="5" dirty="0">
                <a:solidFill>
                  <a:srgbClr val="000000"/>
                </a:solidFill>
                <a:latin typeface="Franklin Gothic Medium Cond"/>
                <a:ea typeface="Times New Roman"/>
                <a:cs typeface="Franklin Gothic Medium Cond"/>
              </a:rPr>
              <a:t>▪ Host yang mempunyai IP bersubnet sama bisa terkoneksi langsung tanpa melalui router.</a:t>
            </a:r>
          </a:p>
          <a:p>
            <a:pPr marL="273050" indent="-273050">
              <a:lnSpc>
                <a:spcPct val="115000"/>
              </a:lnSpc>
              <a:spcBef>
                <a:spcPts val="40"/>
              </a:spcBef>
            </a:pPr>
            <a:endParaRPr lang="id-ID" sz="1400" spc="5" dirty="0">
              <a:solidFill>
                <a:srgbClr val="000000"/>
              </a:solidFill>
              <a:latin typeface="Franklin Gothic Medium Cond"/>
              <a:ea typeface="Times New Roman"/>
              <a:cs typeface="Franklin Gothic Medium Cond"/>
            </a:endParaRPr>
          </a:p>
          <a:p>
            <a:pPr marL="273050" indent="-273050">
              <a:lnSpc>
                <a:spcPts val="2215"/>
              </a:lnSpc>
              <a:spcBef>
                <a:spcPts val="145"/>
              </a:spcBef>
            </a:pPr>
            <a:r>
              <a:rPr lang="id-ID" sz="2800" spc="5" dirty="0">
                <a:solidFill>
                  <a:srgbClr val="000000"/>
                </a:solidFill>
                <a:latin typeface="Franklin Gothic Medium Cond"/>
                <a:ea typeface="Times New Roman"/>
                <a:cs typeface="Franklin Gothic Medium Cond"/>
              </a:rPr>
              <a:t>▪ Misalnya dari 192.168.0.4/24 ke 192.168.0.26/24</a:t>
            </a:r>
          </a:p>
        </p:txBody>
      </p:sp>
    </p:spTree>
    <p:extLst>
      <p:ext uri="{BB962C8B-B14F-4D97-AF65-F5344CB8AC3E}">
        <p14:creationId xmlns:p14="http://schemas.microsoft.com/office/powerpoint/2010/main" val="210878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AutoShape 47" descr="data:image/jpeg;base64,/9j/4AAQSkZJRgABAQAAAQABAAD/2wCEAAkGBxQTEhQUExQWFRUXGRgbFBcYGB0dHBoYHhgcHx8YGB8cHCggHRslHBodITEhJykrLi4uGB8zODMsNygtLisBCgoKDg0OGhAQGiwlICQsLCwsLCwsLCwsLCwvLCwtLCwsLCwsLCwsNCwsLCwsLCwsLCwsLCwsLCwsLCwsLCwsLP/AABEIALgBEQMBIgACEQEDEQH/xAAcAAABBQEBAQAAAAAAAAAAAAABAAIDBAUGBwj/xABHEAACAQIEAwUEBwYDBgYDAAABAhEAAwQSITEFQVEGEyJhcTJCgZEjUmJygqHwBxQzkrHBU4PRJGNzotLxFUOys8LhNFST/8QAGAEBAQEBAQAAAAAAAAAAAAAAAAECAwT/xAApEQACAgEEAQQBBAMAAAAAAAAAAQIRIQMSMUEEEyJRYXEygZHwQtHh/9oADAMBAAIRAxEAPwD2U60IobURUNDjQJpTSiqAxSG9IigN6ARozTa5ftp2hOFNgZjat3M+a7lBgiITXQEyT8K1GLk6RYq3R1U0hXN9nu1KPhBevMFIDk8iyqTDqOcqAYHXzq9wrjyXn7vI6PlzqHjVJjMIJ6jTzo4SV/Q2s1qLCmG4s5ZEmYE6n0FO5VkgRRFNmiKANI02aB3oAk0Cf7UaTCgEKJoaUGagFRBpUKAK0opTSIoBUqQOtEUA0URQmiKAU0jTTRFAAU+mijNAEmgTQNI0AcvpSpZvWlQDRSoGn0A2jNBqU0A+hNNJ6UhPOgBO9Vb1pblzK6hlRZIIkFm2+IAP84q2vntVfACUzne4S59D7PxCBR8KGlxZj43hyvh7qN7SA2m/3ix4FfqSrLBGoJ0O4OLwPs2bF1xbu3BiQgKd6QVKT4kUquqyFOaD7SysiK6fFj/abQ5XB4x1a3LW/Tdj/lioe0loMLe4ZWLZl0KW4yu4PKAQfMgaETXVTfBaxS7OC4kuLe9chFJe4D3uYZ7WQagbaDK0MPAY3GprpOM9swq2irLbDOy3LntZSBsAQCGOu4jQxO9amPtFDYW54clwLavJA0ZWQK3JTJGh8LQPujNx3DhfLMwVHYFbTARavjq4gw5MZcwMAArmkium5Sq0Tc+ekaPZvtIt7DG7ddBl7zXYMiE/SAdIHLpVvhfHrV5wgDqxUsgcAZl6iCeuxg1yZwFy9aH7v45tjvrR8OjIPA4aRnI2eSQuoEROXwKx3DG8rXWdCUh2BazbnXQAQdAcxDSJAU7nOyLsy5RSe5fg9UL6inA15Lxe/iL1x7lsJcW7lNq+HH0SoFBMaFRPiGgzZhprXV8a7XC3btFSoFx8rXZDKAFJ0GjZtNmAjWsvSeK7NbVaSeTriaRNc/2V7QriLTM7JKs4zbB0WJcCdhMHzBq1w/j9q84Rc6lgWtlhAdRuV1/Iwaw4SV/Q2vJrGiRQnaiayZFTaNACgCDRmgaVAIUpoxSagATSmgKQ2oA0gaRFCaAVEGaTDegaAdTW50KdFADLSp9KgGUTTSacDQAP6+VIClyo8hQAj+tOikaBoCtxDVQn+IQp+7Et/wAgI9SKsneqyDNdY8ra5fxNDN8lyfM07F3SqMR7Wy/eYgL8JIoarhFPELnt3rkwZm2TsO6MrPkXDHzDVNw0i4neMP4yglT7qEaJ8ATPmWorZBK2x/DtZc3m4Ayr8NGPnl86baui0bqn2VPeJG5VyZUdT3maB9pRVNP4RmcQfNh2st4jb/jTr9HbYEE/adQPm3SpscGtTaVe9RhqpGY2k2zR76dE9qQYkTlbiUZWKmGuYpGVlnRWA0/CEJBPPIObVocKX6JHBk3FV2J3JKgyf6AcgK1dB0kYXC8ObVlblps6KXAceJsquwh4/ioQJn2l5TJFMwFhMZZtEBQURM0wc5InKYOtqZ8Y3Mx7wLuIWnIxncNlALZ/Fo5a2pyr9V8xMsI6anVZHw/fHPgz3LIIadAZ90KNgY9seE7iTDL0uyVWTExGCy4h+4DW2VR3ssfoXdj4i43RoB1DbgnKMxFHinDGs3G75M9sDNfICg6k5dD9EVnMxXwE5QYmZ6bh9+y4xBeMNdskBwxEouQElp9u27FtT7XUMNG8CZ57rEKbYuHOqE6sIACMZ1VVAAHOCG6G20c9ifGEc9/4iBmtiGtMNlQBhCEQmHaBBA9q3AkGCxOjeAcO/d3S93z3soyaMv0BaIBVlzST4PEANR4hvW7xzg1sutnVbRPeeHXu7mbwKAdArP4gRBGQiYIiG5whnTPdXPlBVoZs1sr7QW4CLwEiQSbsiNBTdj8mfclgxe0F3FXb1xrdvvwyIUuA5e4AEFspYsokFsy5p611nHePnD2LTeE52VO+kNb1UkuIImY20351h4O+0HvGz3A3jbS3dDQIJcAWixWB4hbIMjU0XtmTZuJ3qsM7AIA2QHUPZfw3BmgZl1K7MYqtp0muDXqvF8HRdlOPfvNu4SVPd3CuZdAwCg5oJ03g+lW8Dx+zdcIjGWBKEggOBvkPPrXP4XFWsuS2qLa9iEWFR4iGtnx2ZBkztlmTmqnwfs4cNeS499riopOHmMgB0JzbMYMa5Jzdazsi7f8ABrdF23+x6AhozXm3arE4lr7ZbLXAUVbZVsotPzJkjLOhzbagTtXS8Z462FsW88d6xRGZh4MxUzc0OqyNgRuNqy9J4rsu26pnSGmnesPsvxv95FycpNp8hZJyt4QQRMkb7T/WrWE45YuOERySZyyCFeN8hIg9dOQrDg06I4tGkFpUZoVkgSaFIUBQDjTCKk6U0LrQAFF9qL0iP7f1oAadaVOpUIRxSosKDChRxpAUAafFAAfr5Uy7cVQS2gAJJ8hvT6r4zXJb+uZb7iwT8Ccq/ioVK2HBoVQZtGMs/kzGSPhMfCoMfeOdFXVhqo+2ZCz5AZ2P3PSr5M1m8MQsz3298nuh0tCAG/FAb0I86G49yZcs2sihRr1J5kmSx8yZPxrK4tiIu27gAYW2yR9ZmgH8NtspJMxrzFXOJY3u1AXW45y213JMan0Ak9OsUcLw5QhV9Sy5W8lM+EHfzJ3JM+QqCx7mC/gzkYjxXpDhtpdTIUdE92OjHckk08BjQ9lQrZUXMGufVXMQqr9srGg2nqRLhxJiq2xJviVeAJBXQsAdBm9oToAwJ5AxdncItt71s6tbfOqySFF0ZiVnUnNnGY6+gMVei1i5EWJw5Z8hXJbb93y2/rBbpzZ/LKB4fPXoNTiSr4SJFza1kHiP2YOhXrOg3kaEUuKXWbFYYJlLDvcwJMLKAgmNyN8u58hrWrYsBJYnMx9pzuQOQ6KOg/rJpZHnk5RML37ot7w3zcuurCMoRXM93Pt5iqqVb3Q2nM38ViVuzhsUot3h4kcNCtAkXbLbqRzQ6jzHiL+A2Rew6uwkXVQgnQhBquXzks+bkW8qi49h1yrh73itMcxu+9bRfaZ9I1JC5+jnMNCT0TV1/f79GZc5JeB3CRkxMG9dBYFlA720NAIjRgpGZORYnY1DduGzfW0Wm3dIGY6wR7Kt1Y6JJ9oBeYMxY0kqtm/JUHNZuqJcFRo6cyAN/eAOuYEtT+F3RdU28SBD5QpEAMvuGRsT7akRJJiCCo1XZn7Ze4phUkXcuYqCLrSQe7O5LCDKnWByzCNax8V2eOQ3LdwTM21I8OkhfCBl8U+6FY5varVwmOaGw93S8pKkqID29+8HJSUiRsGPSlgfa7tphBNhBztnYseq+zBjwlZnNWcobVI5K/duSHu2izRCuCwdIg5VdZuaMJKjvtRrERUuD44uZIeL2Yq3hAmRqSo+ickgGVKvygV2GIGUwwGS6YCCDLxsZ0AYD4FT1rnO0PALRRjbBNwa3cssoAE7TOkCFnaZ1OtTs5uDWUWrmJU22UaEA+yJ8W83FaGsGYJJga+0dKGMwq9yc4R0uKAEfxIVYiMp5ESNWA9TWJiuz2JsQwYlR7LKxLAcgGEOg5kCV9aqcO41cQKo9kFs1xAJ0kDOnssfEDICt/ar6M7q5wdVhbaW4s2La2DrFuApE6nKw8Lg/V1J3ldCMjgnARZvK74lilgt+7o6RB1X6QhvMgbA7ydqvpxOy9sgAZQJP+FpuSD4g3UjSYlqnW3kRV/iErKljKLzLq4gqJO5BmQM3Qm6Z0U2uGY3anGYlr8JYvXFKAWhbJGS5qSTBESIIYxp0rpMdxlsNhLVy5la4e7RzML3hEMW5wDPx0qvYutAtp9IDLFGhX31ZGkC5G/hIG0MNqacAl5WbL39o6XFceJ9NmXcAcjoxIEyBNG06TWEa9VYTL3Z3jf7yLoOWbTBSyTlaRMidj5elbIG9ZXCMHZt2/8AZEVFnxINATzDcw/n/aI07ThhI9CI1B6HzrjOrwHJN4JFO1LMaNCNj61kCoFv7UYpAUAZoUvhSoQU7Up2/XKhRA/XwoUalPGlKKRFAOEfr0qtZ8Vx25DwL8NWI/EYP3Kkv3MiM0TAMDqeQHqdPjUSxZtjN4iBrG7OTy82Y/nQ0uCrxgll7lTBuQHI3CsY08yAT6K3lVy9dS2knwqogD+gAqnbGVy1wiUGa4eXePoAvPwqMoG5zjmaYbRu3BnEBRJU+6p2VuRdt26L4dmJNOlLC6RNw1Gb6a4AHYEIv+Hb3Cz9YwGbzge6KN/HePurWt2JYxK2xyZ/Pou58hJEWJxjPC2vemH6jmV6J9vnoFmZFjDWLdi3vAmXY7sx5nmSdgPhQj+X+yKvD8Cti6VBLd8MzXG9prq75j5qQQBoAhgVTxN0tis9s5bZW2rv1DMy+DkYYWxm5AmJmRb4lYa6mYrC2znW37zxuH+8pZcv2tegkx6q72xuty1dQZec5CCPQAkGqhebfJBjbSpfw+UQtvMW/wAwhJJ3JJnU70u0lx+5dEJU3AwWNDGUy3lpoPNlnpUAc3EvXX9q0toOBsHsuztA85+RqXGXhcdiNT3lu3bHLKt1Wck8sxUiOlsGtUSjYuFVEbACB8OQ+FZ+DBus16IDeG3MEZFJhgNtSS07Rl3p+NtnKBmm7cORTsFmSzKNYyqC2vMAc6sG5EJbWcug5KABoJ/sKyRfRl8RwARcqAlHPiSYZY1L2ST4SNsu0sIjnmOhc/RFSxkAMsJeE+O3cEfQ3dJIjUjNl3A6DD2CzF3MkeFY2AB1jnq2nnlFZ/G7atKWYFwwDlGnkHA5jcMPEsEjoekZdEcfjJiZg9w3CW7tGFp20Ny006d6dyFZozHQrmBkat0V/EeEmAt6yczKNiOev1HExOxjcrWDdUowzg22VQh5s9vYKY0uNyB2f2SA0RX4c5GRbpBVIbDkyQyEypb69s5YK6shXN4hBXq43kzecnQ2ycSM4LBGAy5dwNDAY7GQCW0OgA2mr2F0TxZbeUw4Uc+snk0ztPi61Rw3E1DZVEC4SUTTMtyJdQByM5wTAMsZgin3cG5YXbxhdmRCQAvJmI3IO/QMddK4tdGrK3DrgA7ogsVkKu5ZQcv0jH2QCPZ6FZnUVFd4Il+/dN1QGCpBXQiQZggidAu8jbStS4qpmRQFZSGtKB1WCAByJDAnlM1BYbNkus2RH7yYOsHUZyNiAgEDnzrV8tGHTOS492Ye0R+7XS7MygJoGB1Mbd3sDpCczVLB8Tv4dyMQIcmcpUgNH2SSHiZlWJJnavQ8NaJuBiMoVDlTkoY6Ej6/gM9JA6y7HWhdmyVVlPt5gCFHodCx5dN+gM3dHJ6fadHM4bjmHxXgJW2Jl59ktyEe43MnQjaSdtS/YuIAZMAeFwdQPJo1X7LgjzNZfE+wNpvFhnNhhsrA3LfyJDr+FxVDDYfH4PZsqjk83cO3o6gXbPUl1I19o0w+DNS7X8HQ28f4pICXDAzwctzoLi75vMEkT00rSw+JFzxLCXNipMhh0ke0Oh3HTUg8xg+0mHvQuIRsHdceHPBs3NfdaMjAnk2UnpV3HWntMJKyRoZkEDmRIbz5+RWo49F90Tp7F3N1BGhB3Hr/AK1KDXNYTjQaCTBGzDxD7pPvL8mHmZrdwuJDgRuNxP5jqPPy6gisOLR0jNMsUDQB6UQdKybJc4pU39b0qEGKP60Qf18KIjam0KBTTwaYBThvQFfEHM6J+NvRYyj4sQfwGmG4rM1xiFtWs0E6DMPac+SiVHnm8qrm7JcqYNwkBvqWrehf5liD1deVVccQ627arKtAtWtiyDe487KFECeoOpgCnaMOv79j7d0rbOIugiWm1b5lmMJIE+OMoA5Ceez1tNlAuDMXJItfXbm108lGnh1AAA8RgBWic/fXDnOqWEXYnmUHwjMeQY6AwJ7bNmIWHumM7n2LY5KOZj6o1O5iaGmyQMLW8vdfeN2joPdRZ56CeZOslmwc2e4QXGwHspp7vU/aOp12BinWLAWTJZj7THdunoOgGgpxaQY0H1v9P9ahyb+Bz3NYGp59B6/6VjIBaKKd7V4BeptujBAo6DNlj7BrULwJHhUbsf6+fqfzrE44cuW8AQsqLhOkgOHUnylSoA/xD6VuJYxIb11i2IRYH7y7C399VW08xuAqhzr7ra6RV3DXVyYNba8g0f5JGpO+rDWqFvMyi7DZbJLqI3LsWuQNtLbZROslhGlS4fEMMvdgSi3EXzZrwRNSDp4d+kmtM3WDRtJ3jtcukBbcogBhZ0LzrrqAuvNGqe9iiVAtg6nKrbKD1E7wJOg5UMPhUQBdbjDn57knkCSZ160rlxixbYL4VG5LHUxynYc48XnWTLoV61ACkzp4V2UAe83MgDqdTHWobLqrZUUtl0WIEsfacnpsJ8yOgpXWyKzaM/vO3sqdgonTcxAjqYnVWp/h2wQW1e6Rrv7QHUmYmBvAIFWjLZX4hgVvAi+wI1BK8iR/Dt7kmNzudjIMDmOItdwrqtxC9lmjOFkgMdrsTkJIDA82UeySxrtLNkbW500a4dT5hZ0J6naepmqvF8F3+HuWbRy51P0h2mZk83kiD5TrW4Tp0+DDyc5iLIsK17D3Fv2xGfIQ1xIMgwDqAdQN4J3lid/hvHLeKRMjoM6zlkFttcqnl5nlyrB7DWLovtcxDJmZFW0qAxCk6kkA5tDAjYNVHC8Jv/vqp3idwuIa4HAOcsGnIdI9ohJnntrXSSTtPrs1ULeTr57lmWfEUKqzHVjP0ck7kSw/D50y+ACGH8EFSvQuseL7pUGPMTzBrn+2+HvnEKbKJeDWihRyF7sySX8WkEbxr4RptV/tCl6xw+zbk3HXuluhT4nUDxBJ1OoHnArKXH2TYnWTfVz4gvtuxidlVfDmPlIJA5k+pFq1YCgAT1JO5PMnzrnOwxvNbvPct3LaM4NkXJz5Qusz4ss7A+ddMprjPDojVOgGo8RYDoyN7LqVYT7pEGPnUqiagx7Fbblfaywv3jov5kVlEOI7M8IFm+HuXHvIFKWc+WFVssMwA1kMik6R3g03Io9oeEXlxF23aFpbTshW5sbCgAkAAaZR4hHXlXZ4y0qLdYiUtMuYbzaNlFYRzEax9kVTw9soXW7BdO5ZiTMq9w5iTzhCFP3QeYrstR3Y9SSdlDtxh+7Nq7bss6kuMQtqc7iAVJC6sJBmAdxUHDsJfs4I4n6RLqi44snxTbmQrDcHKOR2jSRW7hwxzK0zbWFzfUbS2fUrmnzHlUt66WD2x7CFy0c1HiyjyEhfM+QMt+EjO5VVGR2O7TnE3mthxeQWw7OFAyOWAyaaQZMc/Ca7H/X/AEqlw7DhA6gAQwmABJyISdN9SauAf2rnNpvCOjleaHx6UqWvSlWDIwjagtEDaiooBCq3EL+S2zAwYhT5kwPzM/Cp6827ZcavriL1grdJOQYVVB7twQJJ0g+KQSTpHLetwhudHTTinLJ1OAm9oghBAJOqhVHhU/WjfKN2JJOXKGlxTKlxgCxMZWb3zMFyDp4iMirsB4ogKaXaHjAwdqyAqKXcW1nRE8JYkxuIU6edZ/ZRlxTXrjsHyXChUDwEwGmd2Hi2O2u9Nrrd0d1JO5dGvgrbP4vYWAoZeS/4dnoumtzduWmUjTRVRYACqP18Z/Os5e0OHYkLdBI6TrB90kQ3wNSI9y4ZC5RyJ0+XP4xPptUafZzacsvCLDvI1Gn1Zj+c8h5f9qZcu66+I8hB/Jdz6mKju5U0LS3TaPl/aPOlYUnZYB30ifXqP1B3oXaqsQLEyYnqx8K+gGhPnv6Vh9tzcGHzoGfK6m4JylrfMIsjnBPMgc66W3h+ZPy/pP8AoBVfiNkEJbj27gzdYUFzP8oHxqxlTsm9J4Of7CXrj2brumRO8bu1c5iihQSImRrJgwfnWd2Y4nba9ZkEpezdwM05YViuZRt4Sw57/GtfB3xh1733O6tXHXqjLEj7SuCT5XfIVm8B4Faw2IF/IoJLAwSVSXKO1sEwoDlRPJWNdbT3NjdydZxDitmxo9xVaJVT06mBos8zVXBs1yCgMQYY6b+15yx1JHoCNzznavg2IvYl3w15EV0W3ezgmACwzLG8ayNNQa2O0XETgMHayGQptWTcfXKsRnbr7MerCptVJLlmKTquS/dVVYTrkEqDooY9BsAqySd/ENaepzSoBadWGxY9XPuLEeHeOXKsLsljf3w3nNzOttwoZRlDeEHlzGm3l0rrrSAAACB0FZl7cMklTohXDzGeCOSjRR8Ofx+QpnEzFpwNC0Isci7ZQfm0/CrQFVcVrctL5s59FEf+p1PwrCeTDMjHW8gJXQ949tCOVwnPab0DEr+MzpNQWQMmoIbvHskAyQ4tLBB6m5aDAn6wNXL1o3bt9F/8pxcH/F7q33fqJDE/Cs57/wBGuMXw20bvLoMiVa4WLettHI/Ew3UV2Rgu4UBgHvaHMyXd/bFt8+X7MmB1CLRsA3irPuCqEdGnxL65VJPmw+qKgzZblpiAUZiwEjx4nI3s9QZgH/dk8ga08JbK3MhM5Qbhb7T+HT494Y5SKPBUXMEPAPLMPkxH9qnqDCeyw+2/5sT/AHqYdK4Pk0hxFU8bq1per5m9EBaf58nzq2TVZdb7fYQAermT+SL86IMpX0Fy+9k6qQj3RyyQQF+LAfBWrNuYd71q8B/EQsCx5lECBTHJyuYjl4TG1aOBxHju3Dr3i2jbHVc1xUA8jGbyzHpVPBOUGQGXxWZww5EsQznyCFCBzynzNaRzZHexq3EXEJOS4U747FbTOoUHo67ke6GfqK0RaIdZEd7l0j2VtnMF+Rg+ZNZluwq27Vreyxtpfn/EDhBM/XKwfMLtmJrSR2LLm1awQrn62YxmP4Ic+tVkRfse3c/Cfyj/AONTVCP4j/dT+r1PNc2dUKaVHXrSoUC0hQBpTQCb/vWHj7PeXHaJgMFH1u77s5fixdT8a3CwEk7AGfQVn4VSP3cnQsLhb7zjOfzmh003WTL4xZS/bGGuKLiko2ZhOa2WARp+vmYAn7LHSRVjs9hbdiz3CqEUAkBREycrjzYOD/MtQWLWbIUEuL30QOn0Kozov3SI32JB5VKt0Nb7xZi3duacyrEtcBG8qrHT6y1q3VHdxVUYfZjsjetXrTXcQHtWAxsIFgmViXMxoG5DU9Nqj7cYzEricqWr922bai13Obw3ZMlsux9nU6R8a7G7cjVfr6ka6GFHxJiPSnW7UctQVB9SQT8IK/KunqvduZzvO5kXBsCUtWzdA78oputv448UE+c7Vp00Cilcm7OLk3liqsozYj/h2/zuN/UC3/zVaFU+H3BF24xgNccknkqeD5eAn40RDFUgjAyBlt27RveQcKqKf81Vby7uoMCuX93sMBF23c7vQR3dwB2WOqRAHMMu8NVjD2Z4ZcJkm7abkQdUy21jcEDKOszzpvEhmwttye7ul7YnfuyGyMn3QC4Pq3WuiNFnhjDJlefDnVidJWECGOZZCp094kb6Ue6N/L3oBE5SpErInODyOgIJ2lgOUmu+Lm7avZQrMDaZTP0ZzABm+6x6bXAZ1rWwdsLeZBsgBHq+8+coT+Oq3WSMfwqyqWraooVQghQAAJAnQaVcioMEIRREQIjfbT+1TBq5PkgS1VbRm9cYnwoqp6GC7fDKU+VWstZK+O2q/wD7Dszf8KZM+RthU/GKsURkGFxTImIc+3ccOgPug2Vyz5KiSfMHrVLu2Fg4NZkLq0xCMhf5l8yeQHmJn4hiJbEEe1cREsj7LlkLx0mDvqAvMxVi4BavhwM2htE82uv4xJ+AHlnA2FdkYKnd57luysBUU3MM2sBsoISfsBgI5q4+qa0MLfzuLwEBvoiDyIGYg+YfMvrVfA4EG1YSQLltbuV9dLiOqFvQmQR9ViKZw28WttpDPN0KfduqwZreo2nKR1DMdqjyEbOH3ueT/wBUQ1MKr4ZgWuRs2RgfIrAP/LVia4vk2ggVlE5kYDe/dYeiL4S38iSD1cVfxV/Jbd98qkj1A0FZVrw6Toii0pG4VYFxh9pnhAN5SaIjYMViwly7diQlkC0o94qbkkDpynpJ50y7Z7lEYmThwhc7ZiRlIHQKkwPtD1p2Ntw3igZ7aoByRO9RSo+Dany6AVcwiC4SWHhkkg82YRB+6kL6z0rRjsgwtjwtbeDN5+86NnUuR8mj0FQYdodg7E55tsx95PZtXP5gUP2nnQEUMJdKMynU2yCepIt3EB9WVEP4qv43h2a0FHtosLyzCIZZ5ZuvIhTyoWiXD3JZW5tb19Q2o+ZNWgNKxeC43vIPMd4GG0ElCZHLxZjHIVsfo1lmou0TTSpZqVQ0MNBR+vhRB9eVIVAVeIj6Ij65CfzMFJ+AJPwqDjSkmyg0zuVJ2he7fMfkIHmRVi7rcsr0zufguUf+5PwqrefNeS4fZW41tT6Wrhcj8QC/5dU6w/2NxSxi7QXTNadfIEEFT65RcqK03d4m4FjK2SOiOwAzHqGyAfeAHvGnYtiO+uRLp3ZRecoC+X4h4PqakFkF8phu/teI/daSR0A73T4VTquM/H/RvDbQyvanS0WynqCTlb8MFfVT5VfQzbUzElW+bgx/astLuVUzHxKQlw/WtOdLn5STyi5Wo2iv9kn/AKh+R/KhifJZApAUl3oiocCHGX+7R33yqWjrA0FUbmHhLGGmZA7zztoBmJ+8xVT5Oan4kZFtPr3FHwWbh+BCR8agw9wsWuKfFdOW2elpDGf4klh1zpWkUpr47dpdkW8BrpLW7hc/BRbPx9KhxCZ2xQ91UNyyDp42Ekx5MoYdO99IOCIbugf4VtsVcEmc2S4VBPVYedd9/W1jU8VrN9aL/wB26YCeYNzJ+FT1rfAIbyg3GvMv0V22q3RBEW2JC3PI6eLopX6lWeEXSQrMZfO1u4epgZH/ABKqMB/vKGAY9yQdT3SW4I0zAunx1qqVNi4LXIqq2yeYUzaJ81b6I8zntHnQpt4T2T965/7jVKahwVwEEiIzMRHQnMPjrVgmub5MlfiNwracr7UQn320UfzEVmXGUMwBhVUWljcW1jOVjXMzFbYG8pI2qfjuLFtEO/izR1yiVH/9Mg+NQ8Dw8hXaSNMk89/GfmSPNnPMR0iqjZl8kdy19N44DP8Au+g9xUuXHyDyATXznlFStZN1DHtL9IP+MfGin7q5R+IdKq9or0Yi0sSXRoHUglIHwumt3DW8gA3OpY9WJkn5mq3STIjHt31bPlPtC5k9L3cNPzuVPxm0Ui+g9ggsPuiA3TYlCfqvPuCqOFTLjWtRoq5x9wkkfAMUX8FdHA2ieRFSTpoLJncKuAlgpBXKgX7uZyunLwMv6FaI5VxvC+LYfDYi7aN9TbAPdtMgePW2TGrKZH3QvOa6V+Ip3LX1Oe2LZuKVIhlC5vCfMc/OszWTaTrKIO0eKFu0NgWdQOkg5oPkcsH1pcIwvhVm6DIDvH1j57/zMecDyvjXbq/cyXXtp9CWe2mWVzEQM57yWid4HWOVer4fFs2GF3QObIfyzFM2nlNR4wdNXxtTSa3qvgodpMxu4a2oJNzvF8oGViT5CK3LVsKMo2HXmeZPUk6mvn/GcXvlTca87OAxzFjMnUxrAkgaDTQaaV7V2RuM2BwhZizHD2iWJkk92NSTqTSWMHXyPCn49OXZj8U4zh0xyHvRlIIvRJy3LZETA5jw+WSuqweLW6iXLbB0cSjDYg7EV84d4vcn2ZNs8xM5f9a957F4dreAwiOpVhaQMpGoMbEdfKkjfleGvHpqV2cbf7cWreMu3rVsm2QQ4YsuZ1kd4oFs5ZG+pkKp0M13nZvi4xeGt4gKUFwMcpMxDFd4HSfjXluI7C4454tDXNH0if8AVXpXZPhLYXBWMO7Aui+IrtmLFiB1AmJ8ppKh5OloQjH0pW3ybWfypUMopVk8Y6lFEmivKgKF68Q1511IFu2g+2dfl9Is/dNR4hQvcKJKpcA82bu3/OTJ8zUOHvSQ28FnGnv3Jy7fVtEac861axNvKLbNydY8gZBnzM6n9GneqGYITmYxL3HLdAqHLH/IvrUWC8L2591ntgdLZTOg+Sr8R5VLwxc1tJG6qW9dyPixJ9AOtR8YOR0fqVH4lbSPVXf+UUL/AJbR9+zmVGAzFLeqn30YQU9SAT6xyJoYW+WtmDnIUrr72USpPmysD8+lX7GxI5n8hp/afjWPxAdzdDbW7pyn7NwzHwJZo+03mBQkfc9pvDelNBeX65VBisSltGe46og3ZiAB6k+dQ4Gbxm99KFBg5CoI5G4dWHmtu05HmwHOrOFs5pEQkAR9kaC2I90c+pkbVzeA4paxONu/TIFz5LK5gGuwoJCCZIlJn7OnWuh4/wAYt4OybrgwCqqqjUk7AdB57AA10eMGtruuzPwtz6W4sTlZgAPO/cYr8SLY9DW02EDW3tsZLg5mH1iNx6aR0yivPOz/AGwt/vjBkacRfAsgGcmZQCWkDmDtyNdh2v4s+Fwty7bAZwVVZ2BZgMx6xMxzqS+Db0pqSi1lkfALpcsDoVusWHRsoYj4XLp/krS4xgO+tlQYcao3Ro69Dt+e4FeR8M7X4pMSkP8A/kYi0LkhSIJVWyjIIJEnSNTNel9vcQ9vA32tsyN4RmXQgNcVTHTQkUlydNTxtTTmoS5ZL2SxZu2WLAq63GS4sRlZQAVjoOXlFaeMxSW7b3LjBUQFmY7ADUmvnsXCHtQYm9amFUE+IcwoPIV7r2ssM+ExCIpZihhV1JM7VJfqNeT4r0ZqMnycTx3tthLty2zlxYtjMyjIWdpnIQHnLIU9fDFeg8UxosWLt4gsLdtrkDSQqkwOXKvEcR2Qxt0C2uHuAsyiWUqqid2JGgFe1cawRv4e9ZDBTctugY6gFlImrJ8IvlaGjpTShK0+Tybi3b6/nTEm1az2UuC2ChyguV1P0smIifM6dPWMZimXDXLqwGFpnHSchPymvPbv7LXdcrYhApIzFVJMZgTE6TFelXcKrWzbM5CpQ665SI5eVSTtjy146kvR47PAeIcWv5XuG/cNwrBfO4aJnSG01JMDQdK9v4fcJwNtiSScMpJJkk90DJO8+dZJ/Z7gedtiNJBuNBggwddR5V1KrAAEAAQANIHQeVJOy+XraOo16UaPm+8B3JC/UhQPSAAB/SvdOEYBv/DrNhxkc4ZbbAj2WNvLqPI8q3DbHQfo+lOio3Y8ry/Xr2pUeYXP2WuwynEIAYkhCTE6xrvFej2MKoti0NVVAmp1yhcuvnFTgUY1o3Zx1vI1NZpzd0cq37P8BEd0xG0G4+3n4q6e3ZVVCqAFUAKAIAA0AAGwAp5NIipZzlqSn+pt/kaBvSQTUi0J2oZBl/8AugBvTjRH6+VCA/W1Khr+jRqgRI/OqfFsULdm68xCNHqRA/MirM14v20xjvjsQHcsqvlVSAQqgCAARtOvqaRVnq8Txpa+ptX5PWeFYUqoZxBjQdJ6+ewHQAVm9ruOWbVtrRf6U5SFVWYgFhq2UHLpJ13jSaw/2O3mfCYgsxb/AGq4NeQ7u3oOg8q5TtxhWPEcUchMtbg5d/oLY008vyqpWztoaHqeQ4yaVHq/AOK2LysLD5+7IV/CykMQCJDgHaub7f8AalbROFCEvCuXMgKZkAQpk6GdtDz5Vv2PcPuW7OKZ7bIty94JEZgAQSBvEnel2z7JYjEYo3bQUoVUCWgyN9DUVWZ0YaS8itSWF2a/YntaMa19Ba7vuBa1zEznz6aqCIy/Gawv2lcevJeXDIQLZtK7RoWYuwGvIDICIjU+QrU/Z52Wu4M4l77LmvG3CqZhUDak9SWOg2ga66XO0PYy1i7wvPcuKwRUhcsQGYzqN/EfkKqavI05aEPIt5iYX7M+0GIxGJxKXrhdbdtCqmDBJ3mJ2MfCrf7Wj/stkf78c4/8q5W12X7JWcC11rZZ3uxmZiPZA0UAQAOfXWtxkB0IBHQ61LzZzlrQjr+pBYTujw3sehfieCgFsrOzbmFCe0eg1ifPzr0/9oHDLuIwoSymd+8UwCo0AYE+IgcxXSW7KrqAo6wAKfFLzZrW8tz1lqpVVYPIuAdi8YMZhnuWu7t2rneOzMmw90BWJJJ+FekdpeD/AL3YaznyZipzRPssDESOnWtVhSWjduzGt5Wpq6nqPk4DAfs0tpetXXvlxbcOFCZZZdRJzHSYPwrtcfgkvI1u6oZGiVM6wQRtroQPlVvLSipdnPU156j3TdsxcN2Vwdt1dbC5kMqTmMHqMxInzrXK0+KRoYcm8tjMtICpKAFDI0iiRRijNAMijHWnUjt8KAbFDnRbajFABRSIoikNvnQDQOdELpSDb0JoAk0BtRy0o/pQCoAUOtOPnQD/ANbUqE0qAhIrExfZTCXXa49mXcyxzuJMbwGihSoajJxymaXDOHWrFsW7KBEEwo6nUk8ySeZ1q4PWjSoQA9fjRIpUqEGz/SnClSoUVGlSoQUdaPShSoB80FO1ClQDqUUKVADbejSpUAZoE0qVAKaDNSpUAppE0qVAEmgedKlQBzUE2pUqAU7/AK5UqVKgAxpEf2oUqAdTWpUqAWWlSpUB/9k="/>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52" name="Rectangle 51"/>
          <p:cNvSpPr/>
          <p:nvPr/>
        </p:nvSpPr>
        <p:spPr>
          <a:xfrm>
            <a:off x="3362406" y="188641"/>
            <a:ext cx="6189979" cy="584775"/>
          </a:xfrm>
          <a:prstGeom prst="rect">
            <a:avLst/>
          </a:prstGeom>
          <a:noFill/>
        </p:spPr>
        <p:txBody>
          <a:bodyPr wrap="square" lIns="91440" tIns="45720" rIns="91440" bIns="45720">
            <a:spAutoFit/>
          </a:bodyPr>
          <a:lstStyle/>
          <a:p>
            <a:pPr algn="ctr"/>
            <a:r>
              <a:rPr lang="id-ID" sz="32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NETWORKING BASIC CONCEPT</a:t>
            </a:r>
            <a:endParaRPr lang="id-ID" sz="1600" b="1" cap="all" dirty="0">
              <a:ln w="9000" cmpd="sng">
                <a:solidFill>
                  <a:schemeClr val="accent4">
                    <a:shade val="50000"/>
                    <a:satMod val="120000"/>
                  </a:schemeClr>
                </a:solidFill>
                <a:prstDash val="solid"/>
              </a:ln>
              <a:solidFill>
                <a:srgbClr val="92D050"/>
              </a:solidFill>
              <a:effectLst>
                <a:reflection blurRad="12700" stA="28000" endPos="45000" dist="1000" dir="5400000" sy="-100000" algn="bl" rotWithShape="0"/>
              </a:effectLst>
            </a:endParaRPr>
          </a:p>
        </p:txBody>
      </p:sp>
      <p:sp>
        <p:nvSpPr>
          <p:cNvPr id="6" name="AutoShape 6"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 name="AutoShape 8"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AutoShape 10"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AutoShape 12"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AutoShape 14" descr="data:image/jpeg;base64,/9j/4AAQSkZJRgABAQAAAQABAAD/2wCEAAkGBxASEBAUDxIQFA8QFRUPDw8QFBAVEBAQFBIWFhQUFRQYHCggGBolGxQVITEhJSkrLi4uFx80ODMtOCgtLisBCgoKDg0OGBAQFyslHSYvLC40LCwtNyssLjAsKzArNSwsLywsLCwvLCwsKywrLCwsLCwsLCwsLCssMCwrLCwsLP/AABEIAOEA4QMBIgACEQEDEQH/xAAcAAABBQEBAQAAAAAAAAAAAAAAAgMEBQYBBwj/xABTEAABAwICAgsIDwQJBAMAAAABAAIDBBEFEiFRBhMiMTJBYXGRsdEHFBZSVHKBshUjJDNTVXOCkpOUobPh8EJkwdM0Q2KDoqTC0vEXJUWjNWN0/8QAGQEBAAMBAQAAAAAAAAAAAAAAAAECAwQF/8QALREBAAIBAgQFAwMFAAAAAAAAAAECAxFRBBITFCExMkGhUmFxIrHwIzOBwdH/2gAMAwEAAhEDEQA/APcUIQgEIQgEIQgEIQgEIQgEIQgEIQgEIQgEIQgEIQgEIQgEIQgEIQgEIQgEIQgFWYpiRicBYWsDvXNySNY1KzWe2SjdDmb6zkEmHGL8X+H8077J8n3fmsXXY5NDMYoaZsxDGyOLpmxWDucaUgbJa34uZ9si7FeKWnyhS2StZ0mW49kuT7vzXRiPJ935rFDZLWfFzPtsPYlDZLWfFrftsPYnTtsr1sf1Q2nshyfd+a6K/k+781i/Cas+LW/bYexd8Kav4tH2yFOnbZPWp9UNp37+rfmlCs/VvzWIOy6pH/jR9sgSfDOo+Lv83AnTvsdWn1Q3Xff6t+a731+rfmsJ4a1HxcftcC74bVHxcftUCnpX2k6tN4bsVP6t+a73x+rfmsH4cVPxd/m4Fzw6qfi7/NwJ0r7SdWm8N9t/6su7avP/AA9qfi7/ADcCP+oFT8Xf5uBOlfaU9Sm70HbEoPXnn/UGq+Lh9rgR/wBQ6r4uH2qBOlfaTqU3b989kw+ut/x+awbu6DVH/wAaPtcPYkUWzx8tTDTvpGRulcGEtqGSFl+MtaFE47R4zCYvWfKW+gri5wHLY6OQ8vIp6o6D3wc46nK8VFghCEAhCEAhCEAhCEAqHZEN0OZvrOV8qLZAN0OZvrOQYnFB7ufve8R7+jjUmhgc94aLabm++AALlQdkeisPyLOtWWw9oMzi8hoEZDS42GcnsBXZj8MWrz8sc3ERWfsksw91+F/g/NMV0e1PcxwFxbTvXBFxo4lqTPTjKBLCOMuzN0gb9nXsszstlDZgYyC0sGYixGcHsKjFebW0lbiMVKU1rCEZGpp8g1qE6pOodCZfUjk6V18jgiyVI/lCYc48ijmoHKkGbn6FPKtzHy9cMqjGca/uK5tw4iFOi3MkGVIMyZMiQXJonmPmVJMqYLkh0gAubAcZO8nKnmSTKmamsYwXebahvuPMFV1OKcUQ+e7+AVVKSTdxJJ3yd9WiieZMxDGpH3Ed42HQSD7Y7nPF6E9sGH/cKb5RpJ4zpVM9XOwb/wCQp/PZ1rPiI0xWa4fXD3KgPtvzh1OV6s/h59s9I6nK775Z4zeleS9E6hNd8s8ZvSjvlnjN6UDqE13wzxh0o75Z4zelA6hNd8s8ZvSlMka7gkG2pAtCEIBUuOjdDmb6zldKmxsboczetyDAbKzar/umKvFQLAOsQDcX12t1Eqbs2b7qHybOpVWHUZllbHHlEjw7JnvlLmtLrE8V7b69HBEdLWfu8niZnr6V8/BGGDUVmBtO0iMl0Yu6zHEgki51gdCti5xvwW3sTxk2FgptDsfnkuxoj29oZKWbadr2iQvDHZsvCvG7QquRr2EtfYSNu2RrCSwPBsQ1x3xyq+Ocdp/T5/hlnrnpXW8+H51/2cNODvknn3knaBxED0JO2ciDPyLfRyc8kviPjBMPa7/gpx9TyBMvqAp0Wi0m3PPKmXvbx26EuSVpUaR2o/xTRrFgbcRI6kgl3/BTMktuIHzd/oUZ89+Tk3k0aRJ+WtI4O6P3BQZp5HG7jfUOIcwSyQkOPKraLamnSnjCbdNyJxxTT7ItBp8oV5sCdfEIPOZ6yoHsV73Px7vh85nrLn4j+3Z0YdOeHtcT7ZyN8afucrV8+k+1v39TVURHh/ricrmU7p3OV5LvIbUao3/Rao+NPzQEt/aGg7ykgqBWH3Mzm/iUFdsSxSKpLpYHF0d9ru5paczBlcLHlC073c3QF5x3HT7lPy8/4rl6I4oDRqCepjunasrOtyj3T9LwneazreglIQhAKoxkboczesq3VXiw3Q5h1lB5zs8kDalpPHGwfcVD2JVLTXUwHjO9QpfdSNp4vNb6pWc2NYkyCrgllzbXG4l+UXcAWkXA416WCNcE/wCXl56x3EWneHs+Bw5amb5CnZ0OmP8AqXnGPPAqpwb8Nx0cpWzp9nOFNc5/fI3bGjKWSZhlvoItv6d5eZ4/ibJqmWSEu2t53OYWJ5bKnC0tF5mY9mnHWrfHERPv/wBSTINZ6Uh0n9pVe38qSZl36PKjHKfJIfGUd8p1hRnSpt0ilpFTskp1KPJLzhcc9NlyhpEOZuVcIJ4xzFKXMqLmix3EU27PqBUghNvU6LRKK551JsvKfeUw93IFSWsEF2v7loe5+4d/RW8ZnrLNOctD3Oj7vj52esufPP8ATltij9UPa4Tw/wBcTlczHdO5yqSnPD/XE5XMx3Tucry3a5dV9efczOb+JU66rsSPuaPm/iUGR7jx9zH5ef8AEcvRXlebdx8+5/7+f8Ry9GeUHbqTR8J3ms63qJdS6LfPms63oJaEIQCrMUG6HMOsqzVdiQ3Q5h1lB5Z3WtE0PM31CsMwkkBocXHQGtBLnHUANJW47sJtLB831Cs3sBf/AN1w/wCUd+E9enw86Ydfy8/PXmy6fgmlwKukttdHVEHecYntb0uACRimGVFM5rKmMxve0va0lpJaDYncnWvox5sOZeOd2V/u6m//ADu/ECjDxNsl9NPAycNWlZnXxYvOguTAcu5l2OTlOEpJKTdcJROgJXEIRJQSkgLt1IHFNPKWSmnlEwaeVHeU+9R3qktamXlaLudf05nzPWWcctH3Ov6c35nrLmz+iW+L1Q9opjw/1xOVvNIM7vOKpac++c3+l6sZDpPOV5jsPhyrMVd7mj5v4lSwVWYn/R4ebtQZbuQn2j+/n/EcvR3leY9yf3pvy0/4jl6PIUDmcKdh5uT5rOt6q7qfhO+/mZ1uQWSEIQCrsS4Q5h1lWKrMUO6HMOsoPK+7H75B831CqruRU7JMVbtjbmGJ80X9l98ubl0Eq27r43cHO31CsDTyPje18T3xyN4Mkbi145Lji5F6WCs2waR93FktFcusvpjE6ljI353sboNs7g25to314b3QcSjqKmF0cjZCyEskLL2a4vBDehZuWSR7g+R8kjwcwdK9zzfXuiuBq0w8P0/dnlzc/sAlBFkWXQwdXCi6Sg6urm1lKER1oeDmlcJS9qOsLhidrHQpRrBtxTTnJ10buRMva7UVC8aGnuTDinXO1ppwCpMtIMvK0fc6/pzfmesVnXMWj7nbbVo+b6xXPn9Et8Xqh7HTHh/r9l6speE7nPWqyjOl/wCv2XqzqTu3+ceteY6yQq3Ev6PDzdqsAVW4ifc8PN2oMj3KPeW/LT/iOXo0pXnHcp95b8tP+I5eiSlAXVlhA0v81nW9VV1b4V/oZ6z0FghCEAqvFuEOYdZVoqrF+EOYdZQeZ91WCR74RGxzyLEhguQMh0lYZuGVXwE30V7bV4E2okzvkewZQ0CO19G/clN+CMPw9T0s7F3YOIrSkRLky4bWtrEPGm4TVeTzfRHaljCKvyeboHavY/BKH4ao6Wdi54Jw/DVHSzsW3d03+GPb32+Xj/sLV+TzfRHauewtX5PN0DtXsPgpB8NU9LOxc8FYPhajpZ2J3dN/g7e+3y8hGCVnFSz9De1K9gq3yaUegdq9c8FoPhanpZ2LngxB8NU9LOxO7pv8Hb32+Xkw2P1nk83Q3tXfYCr8nm6B2r1jwZg+GqelnYuHYzB8LU/4OxO7pv8ACO2vt8vKDgdV5PN0DtSDglT5NP0fmvWPBmD4ap/9fYuHYxT/AA1V0s7E7um/wdrb+S8mOCVPktR0DtSTglR5PUD5o7V6ydi9P8NVdLOxJ8F6f4er6Y+xR3dN/hbtrfyXkbsCqTvQy8xamJNj1V5PIeYfmvY/Bmn+Gq+mPsXPBmn+Gq+mPsTuqJjh7w8Sl2P1Xk0/oH5q52DYdNFWNMsUrAcoBeLAnNvBeouwCnH9dWdMfYo8+EQgxujlqS6NwfllyFhHGNAuCscualqzENceO8TGqwoTpf8Ar9l6sqk+2P8AOPWqug339XzXqZUzuzv9rk4R8XXzridRwFV1efc8X61qU2ZxNhG+51lgHpN1GxSPLExpIJboJG9ff0IMh3KveW/LT/iOXoUpXnncr94b8tP+I5egTFBy6ucJ3vmM9Z6pLq7wfe+Yz1noLFCEIBVOMcIcw6yrZMzUzHkFzQSNAJ1IK6lB1FPWOo9BUoUcY3mhd71j8UIIdjqPQUkg6j0FTu9Y/FCO9I/FCCvIOo9BXCDqPQVYd6x+KF0Qxj9kIK3KdR6CuZHeK7oKsXQsOgi41XNui6+YdnmyuvbiVWIKmeOESERRxveGNYNAsL6N66D6LyO8V3QVwsd4rugr5X8L8T8sqvrX9qPC/E/LKr61/ag+pyx3iu6CkljtTugr5nwPZbiJqqfPVVDm7YzMx0jy1zcwuCL6rr6uiZHlFhoIDgATbTp3kFPlOo9BSS06j0FXhp4z+yFzvOLxQgoy06j0FcynUegq97yi8RqO8YvEagzUrTqPQoUrTqK2Jw+HxG9CScMg+DZ0IMnhw0u9HqvU2rPtknnO61cVWHwsY9zY2BwabEDSNCpKs+2Sec7rQcadKj40dyOf+CdadITGMncj9cSDHdyz3gfLT/iOW+mOlYPuZC0I+Vm/EK3MxVr1mtprPsOXV7g298xnrPWfur/BeD8xnrPVRZoQhAIQhAIXCUlx5Qg6XJmSoATc5dxW6QqipnINsrnO5AbD07yCwkr9WnmUKTEjptxcQ0noCi6Twy0cjtNvQdA9AWQ2YbJMRjn2ighk2sMa59YGSPBc79mMBuUWQbbvqfS4MdYAm5FhvG3CsvnDZKxs1ZUyNG4c+zfNAA7VrqqTES175TXyvAvlyVFidQFlnO9ajyKt06feJ/8AYgou8eRHePIr3vWfyKt+on/2I71n8irfqJ/9iCqw+ARzQvI0MkY4+bfT9y+laWslMUbgx2QsaWkNJBbbQRa/FZfPxpJ/Iq36if8A2LQUEuKNY18Dq+F29tZjnyi2gbki33IPao8RO8d/VvHoKmR12vRzrBbBdk2ITySQYlA9mSPbI6wscyOQhwG1ua4Zc1iTo1LXHRwcvM3R93B+5BdRzgp4OVHC88VweMHQP1yqygLuO3SEEtCS08oXQUDGIe9SeaVmKw+2See7rWnxD3qTzSsrWH22Tz3daBLTpCYxo7jp6k606QmcYF2dPUonyTHmpNiNNte5/tOd9I3V5itCZnRDbBG0E3c7g5raL8XNflVDsRqds3X9pzfom38Fp53WOhdHE69a+u8/uw4fm6VObz0j9kPDqZ0TC0vDxmORw3iOMjkutXgfBHmM9Z6zZdrv6Vo8C4A8xnrPWDZaIQhAIQmqqUMY9x3mNLj6BdBFiqszpCN5rsg9G/8AemX1hc5wimivGQyVjrnI8jNa43jlI0cyiYESYWX4TySeclZ3CayJ5qXirZGJKudxYRDmBY4Rac2n+rQbDv1rdrbJI3bJLhp3hI5oubDi0fcmfZNwfGx7WMMhIBLwQ+zSXZLb5A120LKUdW2ZzXS17A6GeeOEAQMzNGaIEtPCJYb3C7SVLZXNdLXNDoZ544QGwszNs6O5aeES0k6EGvqKiG7GSObmkvtYJ0uLRd1jyDSmJhG1zGiXI6QkR63WF3AHmWXoqlsrw6WuaHQTzxQANhYHsLcl8p4ZLSTcalyiqRK4OmrWtdBPURQgNhYHsDjGDlPCJaL3CDTSZGljTJldJcMs/TJYXcNI9KJXMa5jXPLTJfKwOFpC0XPQOZZykqWyFrpa5oMU0zIwGwMDgCWDcnhHKL3CKOpbIWOlr2B0c00cQDYGZhfINyeEcovcINBUTOY9oZJGHSghkcoO6LBdxYRyEXvyLucAgTSN2yUna2tGUENG6DdeskrNUFS2ZzXzVzGvhmqYYQGwszR5sl8ruGS1oNxzpyjqWyua6SuaDHLNFEA2Bgcy4bfKeEbAG4QaORzQ5rXSO2yS+15nDM7IMxy20aBpRIWtdG10tpJM21kv3Ti0XdawtoCzlHUNlcx0tc0OjlmZE0NgZmbYsvlPCOU3uOdNYfUCYxvnrWtfDNURRNDYWBzMxjByu4RLADcc6DVOETXMY+UZpM2RvG8tF3aTyKSyeCNzGBzWukzZBfdPyC7tPIFjaGobK5kk1a0PhlqIogGwsDmXMd8p4RLRe4SqOZsj2SS1zQ+KSohiAbCwOYXFl8p4RLWg3CDVPxNzZGMc1gdITkcXjK9rdLi3juAb2T9VWAFrWyMbI+5ZmFw4N4Q+8LHUVQ2VzXy1zWuhlqYYgGwMDmZzGDlPCJY0G4S4Khryx0lczMx8rIxlgZmBcW8E8I5WjT6UGugqSCGyyxl8l9ra0WByi7rX3zbT6E4ai0zAd6QEfObp6rrHV87RNh7hVCTJVtBitELiSKSO4LdRIV7jkuQRPH9XICea4v8AddBc4h71J5pWTrT7bL57utauvN4X+aepZGuPtsvnu60CWHSEjFOChh0hJxV1mk6tP3IMp3NXXgv/APbN+IVtKg6QsvsOww0zdqc5riHPkzNBAtI7MBp1XWlqDpCte02tNp9wm60uA8AeYz1nrL3Wo2P8AeYz1nqotUIQgFX4+fctRyxuHSLKwVZsjF6aXmHRcIIeGODY477zW5j6LlUGxoTGlgcGU3tjTNc5rnbHufc7nf3SscRqdqpZngXMcD3ADjIjNgq3DaBjIoWd4zXZHHGRmh0FrAD/AFuu6B/Hm1DWRz5KM96vMpYS4F4ex0Vs2XQd2D6EjHW1TWxSllJakk23IS8Zy5phsHFuj3y9+Rcp+95Q8ex0xDXuhcHmEXfG6zre3aRcb6i0NPHJJVl1BMY3T5Y2PdEQNrjYyQWMtgNsa46N+90EvHmVTWxSllH7klD8hMgz5/abZi3c6ZL35FzHmVTWwzFlJ7kl2zIS8Z842m2Yt0Wz3vyKLh8Ecj6wvoJnMdUZY2PdFYCOKJrhYy2A2wPOjXddoYIpXVWaglcw1BYxjnREDamsY4WMthaRrjo399BKxyOraIpslH7leX5CXjbM7dqtnLdzbNe/IlYyKtojlLKMinffI4vGbbLRaHFu5tnv6FX0sUTn1ZkoJzG+YCNj3RmzY42MeMplsBtjXHRv76dgpGZ6gyUMro5ZGviYXxODWtjaCCDLZu7BNhzoJGP99MbDKWUlqeZpyEvBdtt4Bui3c2MgOjUu462ra2GXJR+5pQ/IXPbnztdDbOW7m22X0akzDQszT7ZQSOZJI18bS+JwDWsbxGWzd0CbDnRBhjc1TttDI+OWUPiYXxODYxGwWIMtm7tpNhzoJGM99sbHLkoyKZ5dkc6RufbGmHQ8t0Wz35bW40jHhVMEU5ZSEUrydrJeM+2t2rQ4t0WzXSIMLGaoMtBI6OWUPiYXxOysEbRYgy2buwTYJyPCgXTbZh8jmSSB7GF8TgGhjRpBl0boE2GhBzZAapjYZnMpLUsubIS8F5kaYLBxbosZL+hKx11VG2KUx0ZEEoGQmQZjL7TocW6LF9/Qm48J3VSZcPldHJIJI2Z4nZWNiYCLGXQc7XGw0abqLhMMczZpXUMz4amQVNOxzoy5sG0RWDmul3Ls7JHWGu/Ggm45300QyllGe95QchdIM+2jaeEW6LZ7+hdxptU0RSllIe9nncEyDPttoeEW6LF1/Qo1FTxSNkkdh8zo5nCojjc6IuEeRpaC0zWa4FrjYaF3DqSOUSPNDLkneJoo3ujLhHtbMoLTLZpzNJsNGm6B3ZKyo70lL2UuWB0dSbOkDvaJWSHKSN8hpHpVxj+6gkt5w9OkKmEcFTTOMdDLlnicWZtqDrPYbXG26FLwyoM2HUz3cKSlhc/z9qbmHocCPQg0TZS6kDjvuiBOrS1ZetN5ZbWsXuINxvXVm6pqo8MYaSAT1GXKyNzmtbvuGZ198DRoXjtZsAxqYmaodMaiVxdI0Oc1rdVsui3IEHpsEZJFi0ec5oH3pOMwkMdpadH7Lmu4uRea0/c8xEcOCV/PUTN6lZQbCakcLDHu5fZCrb1INbQRnbTvDQ3SSAOCONWdVTnQc0Z5ntJWEk2F1B3sKeOU4lVn+Crqjuf154FJIzmq6h3Wg9C/XEtRsecMg1hjQeQ5n768JZ3NMULt1t7G6xJI63ouvWO5q7FGxOixKEDawBFU3ZnlaNAa9o0kgcaDaoQhAKJizC6CUNFyWmw1qWuOFwQd46CgymI4c6aKWF4e1kzDG50ZYHhp42k3F+cFRfYap8txH6VH/KWknwSBwNm5b8bS8H7iqep2GNdvT1DfNlk7UFbT7HJmZgysxIBz3SuAdR6XvdmcfeuMlFPsdmYHBlZiQDnOkduqPS95u4+9a1IOwU+VVX1snaknYMfKqn61/agap9jsrM2SrxFudzpHWfSbp7jdztMSKbY5JHm2urxFud7pX2fSaZHuzPdpi4ynPAf95qfrH9qSdhH71V/WuQIi2NyNvlqsRGZznnd0ulzjdx961pz2Bm8rxH6dJ/KSDsI/eqz61ySdhP71WfWuQPewU3leI/TpP5S77CT+V4j9Ok/lKP4F/vVZ9a5c8C/3qs+tcglewk/lmI/TpP5SPYWo8txL6dJ/KUXwL/eqz61y74F/vVZ9a5BIOCVHluJ2Ojh0n8pM0uxqSONkcdXiTYmNEbGB9JYMAta5iuk+BX71WfWuR4EO8sq/rCgXDsclYxsbKzEhG1oja3NR6GAWtfatS7TbHZo2MYytxMNYA1ozUWhoFh/UpA2Du8sqvrCljYO7yuq+sf2oE0mxqWKNkcdbibY42hjG5qLQ0CwF9pU/DcKMEDIIxI5jGua10hYXuzFziXEWF7uO8Ao8ewc8dVVH+9k7VcUOxqOPhOkf575D/FBNwNpbC1rgQW3BB4v1dWCRDEGgBoAA0ADeAS0AhCEAhCEAhCEAhCEAhCEAhCEAiyEIOWRlC6hAnKEZAlIQJyDUjINSUhAnINSMg1JSECcg1IyhKQg5lCLLqEBZCEIBCEIBCEIBCEIBCEIBCEIBCEIBCEIBCEIBCEIBCEIBCEIBCEIBCEIBCEIBCEIBCEIBCEIBCEIBCEIBCEIP/9k="/>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AutoShape 6" descr="data:image/jpeg;base64,/9j/4AAQSkZJRgABAQAAAQABAAD/2wCEAAkGBg8NDxANDxAQDw8NDQ0NDwwODxQNDw4NFBAVFBQQFBUXHCYeFxkjJRISHy8gIycpLi0sFR4xNTAqNSYrLDUBCQoKDgwOGg8PGi8kHyUqKTIpLCwpNSwsLC0sKSwsLCwvLCwzKSwsNCwsKSwsLCwsLCwsLCwsKSkpKSksKSwsLP/AABEIALQBGQMBIgACEQEDEQH/xAAcAAEAAgIDAQAAAAAAAAAAAAAABAYDBQECBwj/xABMEAABAwECCAoGBQkHBQAAAAAAAQIDBAUREhYhMVFTlNEGExQXUlWBkZLTByJBYXGiFWKC0uEjMjNyc3ShsfA0QoOTs8HCQ0RUY/H/xAAaAQEAAwEBAQAAAAAAAAAAAAAAAwQFAQIG/8QAMBEAAgEBBwMCBQQDAQAAAAAAAAECAwQREhQVUqFRYZETISIkMUHwM4Gx4QVicUL/2gAMAwEAAhEDEQA/APcQAAAAAAAAAAAAAAAAAAAAAAAAAAAAAAAAAAAAAAAAAAAAAAAAAAAAAAAAAAAAAAAAAAAAAAAAAAAAAAAAAAAAAAAAAAAAAAAAAAAAAAAAAAAAAAAAADBW1scEbppntiijTCfLI5GMY3SqrmQzlE4fVyTz09nNX1Y1baFSiXKmCx10Ebvi9MP/AAT3CDnJRR5nJQi5M3KekKyOsqHao95zzhWR1lQ7VFvKsDQ057uChn1t5LTzhWR1lQ7VFvHOFZHWVDtUW8qwO6c93Az628lp5wrI6yodqi3jnCsjrKh2qLeVYDTnu4GfW3ktPOFZHWVDtUW8c4VkdZUO1RbyrAac93Az628lp5wrI6yodqi3jnCsjrKh2qLeVYDTnu4GfW3ktPOFZHWVDtUW8c4VkdZUO1RbyrAac93Az628lp5wrI6yodqi3jnCsjrKh2qLeVYHNO/24GfW3ktPOFZHWVDtUW8c4VkdZUO1RbyrAac93Az628lp5wrI6yodqi3jnCsjrKh2qLeVYDTnu4GfW3ktPOFZHWVDtUW8c4VkdZUO1RbyrAac93Az628lp5wrI6yodqi3jnCsjrKh2qLeVYlSWe5Go5EVUu/+3aTxKxKDSc/r2PcbW5JtR+nc3/OFZHWVDtUW8c4VkdZUO1RbyrA96c93B4zy28lp5wrI6yodqi3nLOH9kuVGttGiVzlREalTGqqq5kRL8qlVKbw/tjBdS0bF9aSqp5pcy3RNmajUXRe7L9hTxUsXpxcsXB7p2vHJRw8nvaHJ1ZmT4HYzy8AAAAAAAAAYp52xtc96o1rGq5zlzI1EvVTy2zal9SstfIitfXSccjFzx06IjYY/cqNRFVNLnFl9JFdhQx2a1bnWg9Wy3Z20UdzplX3OvZH/AIpp0S7NkT2J7jTsFO9ubM621LkoIABcmVe9ciGs3cZi9wCTZ1EtQvqIrkRcrk/NTtXIdKxrWvVrczFwb896pnX+tBFCtCcsMfcllSlGOKRhABMRAA4vAOQcXi8A5BxecnAabhBak8b6WkpGsdV11S2GNsl6tZGmWSVyJlVG5L+3QbPE63tfZv8AkzfeMXByi4q1ZrSqrlaynbTUUcaq9WNVb5JHIt1zluuS6/Iq6ELzjVT6JPCm8yK0rQ5vCncalFUFBKV15TE4HW9/5Fm/5M33zKzgfbX96egX4RSp/wAi3Y1U+iTwpvGNVPok8KbyL5nuS/L9isM4IWr7ZaLsbJvMzeCVo+2Sl7EeWHGqn0SeFN4xqp9EnhTePme4+X7GjZwTrPa+n7EeZmcFKj2uh7MI22NVPok8KbzjGmn0SeFN4+Z7nPl+xBj4LSIt6rHk97s5v46NqRtjVL0aiJf7/aqHakqWzMbI2/BdfdfkXItxGrbZhg/Ode7oN9Zfw7Su3UqO53tk6wU1f7JGutPg7heszI7+DvjoUrk0Lo3Kx6K1yZ0U2tbwmlkvSO6NulMrlT4+w1DnKq3qqqulVvX+Js2WFWKuqGTaZU5O+B1e5GoqqqIiIqqq5kQ8brbTWsreVLmlqqfi0XO2FsrUYndl+0pfPSFa3EUvENW6SrdxaXZ0iS5ZF7vV+0ec0v6SH94p/wDVaK7vv7I90Fdc+rR9bszJ8EOx0YuRPgn8juYJsAAAAAAA4VTkrfDy13U1G5kTlbUVj0o4FS7Ca+RFwpEv6DUe/wCydSvdyON3K8qL67l1ZU12XAw1oqZFX/t4XORZET671evvajTO51yKuXIirkS9exEzr7jFSUrYY2QsS5kTGxsTQ1qXIZj6OlT9OCiYFWeObkaqzauttFytoaSRkaLctbWsdTw/YaqYTt5cbJ4CMZdJVyuqpUy3L6kLV9zE/wByLZdtvp1RFvfH0FXKn6ugtlHWsmbhsW9PantRdCoZNrjWT+N3o07K6TXw/UyJCiNwGpgtuVqI1Lrku9h51zKx9bWttKbi2WlwkWGRY2MR2DciqrlT1tBFxufqm+NdxHCy1mr4o9ytNJO5srvMpH1ta20JuHMpH1ta20JuLFjc/VN8a7hjc/VN8a7j3la/4zmZo/iJXB7gnFQR8XxktTkROMqcGR+T233G25FFq2eBNxX8bn6pvjXcMbn6pvjXcMrX/GMzR/EWDkUWrZ4E3DkUWrZ4E3Ffxufqm+Ndwxufqm+Jdwytf8ZzM0fxG4tBsMMT5FjZ6rVuTAbldmRCkKt+XTlNjaltvqWo1WoxEXCVEW+9SK2hlVEVI3qi5UXBXKhoWWm6Ufj+rKVon6svg+iMAJHIJtW/wKPo+bVP8ClrHHqitgl04I4JH0fNqn+BR9Hzap/gUY49UMEunBHBI+j5tU/wKPo+bVP8CjHHqhgl04I5w9FuW5blVFuVUvRF9mT2/Ak/R82rf4FLBwfshEje6VmWT1cByZmJ/SkNavCEb/qSUqMpyu+hXoK6WOCOmR7sCNuDfmc/Srl05VMBurW4POivfFe5mdW53M3oaU7QdNxvpnKymn8YANLwvtdaOjke1bpXpxMP7V+RHdmVewmk8KvI4rE0jz3hba3K6yR6ZY4L6aLQqNVcN3a6/wAKGspv0kX7xT/6rTG1LkRNCe3OTLGon1NVS08aXvmqoERNCI9HOd8ERrl7ClP2g7+5dh7zVx9VMdkT4IZEcRGPMrXGIaxIRReY0cdrwDuAAAp5rbtctZaci/8ARs1nJYtD6qRGvnensVETi2IulHl04T22lBSTVV2E5jcGKPNxk7lRscae9XK1O0oFlUPJ4WxquG/1pJZFzyTvcr5Hr8XOcvaXrFSxTxP7FO2VMMMPUlgE2iseaf8ANbc3pu9Vv4mzKcYq+TMiMXL2SIRIo5ZY1WWPCRG/nO/u3aF0/AslFwYiZcsn5RdGVrb/AIe3tO1t2dLKxkUSNRiLeqX4OVMyXd5RlbISlh+33bLiss4xxFTe9XKrlzuVVX4nU22K9RoZ4/wGK9R9Tx/gWcxSX/pEHoVOhqQbbFeo+p4/wGLFR9Tx/gMzS3D0Km01INtixUfU8f4DFio+p4/wGZpbh6FTaakG2xXqPqeP8CHXWc+nVGvwb3Jfc1b8mlT1GtTk7os8ypTir5I4s2jWaVkfsVb3e5qZ/wCveXxrURERMyJciaEKDS1skKq6N2Cqpcq3NXJ2oScYKrWr4GfdKtps9StK9NXFmz14Ul7r3LsCk4wVWtXwM+6MYKrWr4GfdKuQqdUWc7T6MuwKTjBVa1fAz7oxgqtavgZ90ZCp1RzO0+jLsCk4wVWtXwM+6MYKrWr4GfdGQqdUdzsOjLqDR2FaEr2vlnlTAT1W4SNal/tW9ET3HFdwqY3JE3DXpLkbvUruzzxOC9/4JlaIYcT9jeK5Eyrkuz3lTt/kyuviX8pf6yMT8mvvv9i/Ag1lpSzr671VOimRqdiEU0bPZHTeJsoV7UqiuSB5l6QbV4+rSBv5lG1WroWd6IrviqJgp2qegWzabaSnlqHZomKqN6T8zWp71W5DxpXucqueuE97le92l6reqlmo73hIaSuTkD0f0M2HhSzWi9PVjRaWC/prcsr0+VveebqjluaxFc97msYxM7pHLc1vaqofQfBiyWUFJDSMzRMuc7pSKt73dqqqmfbKlywIv2WHviLIyQztea+N5JY4zS8TGuO+ER2OO94BMOFOSLaVoR0sMlRK5GxwRvle5clzWpeoBSeGtctTXQ0aX8VQsbWTLludUvwmQx+/BTDeujCYRSDZTHq19RMipPWSvq5kXO1z0RGx/YajGfZJx9BZaXp00vuYdpqY5s2th1FOx10zEvVfVkd6zU+KZk+Jb23XZM3suzXHnZsrKtx9Pc1fXj6K52/qr/sV7VZXP4ov9iazWlQ+GS/cuZzcV23LaY+FrYnX8auW7IrWp7F0Fd412le9SrSsUqkb27izUtkYO5K89EuFx53xrtLu9RxrtLu9SbTnu4/sjz628nolwuPO+Ndpd3qONdpd3qNOe7j+xn1t5PRLhced8a7S7vUca7pO71GnPdx/Yz628noarcl65kzqUS06zjpXyexVub+qmYj8Y7Svep1LNnsvottu8rV7R6qSSuAALpVAAAAAAAAAOVeqoiXrcmZL8iHABy4AAx1FQ2JjpHrcyNqvc5ciI1EvUN3C4onpLtTCfFRNXIy6pluX25Ujaun+8vYhTDLWVzqmWSpf+dM9X3dFuZrexERDA9yNRXLmRFUqX/WTLd110UWr0cWRyit49yXx0TcNNC1DkuanYiqvcexxPKdwGsnkdHG1yXSy/l5r8/GPRPV7Eub2FrhUxas8cmzWpxwRSNlE4lRuIESkuJSM9kyNxlvI8amUA2JRvTBNI2zmsY5G8bV0rXKqYSK1smHgqiKl6KrEvS8vJRfS/wD2GL99g/5EtGKlUin1X8kdVuNOTXRnm2MFoa+DZV8w4xgtDXwbKvmEYH22TpdH5Z8jnKvbwiTjBaGvg2VfMGMFoa+DZV8wjAZOl38sZyr28IlYwWhr4NlXzDjGC0NfBsq+YRgMnS7+WM5V7eEScYLQ18Gyr5gxgtDXwbKvmEYDJ0u/ljOVe3hEnGC0NfBsq+YMYLQ18Gyr5hGAydLv5YzlXt4RJxgtDXwbKvmDGC0NfBsq+YRgMnS7+WM5V7eEScYLQ18Gyr5gxgtDXwbKvmEYDJ0u/ljOVe3hEnGC0NfBsq+YMYLQ18Gyr5hGAydLv5YzlXt4RJxgtDXwbKvmDGC0NfBsq+YRgMnS7+WM5V7eEScYLQ18Gyr5gxgtDXwbKvmEYDJ0u/ljOVe3hEnGC0NfBsq+YMYLQ18Gyr5hGAydLv5YzlXt4RJxgtDXwbKvmDGC0NfBsq+YRgMnS7+WM5V7eESfp+0NfBsq+YazhHbVZJTrFLNGscj42vbHAsTlbhX3YWGuTIl6XZSUazhB+hT9rH/MgtNlpxpSav8ALJ7PaakqsU7vCNGbTgvZfK6yJipfHEqTy/Bq+o3tdd3Kao9F9HdkcVTcpclz6tUky50hS9I0+C5XfaMG1VMMLl9zZs8MUr39i4QIbCFCJBGT4WGSaRJiJkRGiYS42gGeMynSNDLggE8ovpf/ALDF++wfycXoovpf/sMX77B/JxPZ/wBaH/V/JDX/AEpf8f8AB5YAD78+IAAAAAAAAAAAAAAAAAAAAAAAAAAAAAAAAABrOEP6FP2sf8zZms4QJ+RT9rH/ADK1r/RkWbL+tE1ll2Y6sqIqVv8A1X+uvRhblevdk+Koe2U9MjURqJcjURETQiZEQpforsS9ste5MsirTwr/AOpq+u5NF7ku+wejRwHxNonjmfXUIYYHSGImRRnMcRJjjICYRsJUbDqyMkMYAdmNO+CdmtO+CASCiemBbqCNctzayBVVEVbk9bLkL2D3CbhJSX2Z5nHHFxf3PmzlbNPyu3DljNPyu3H0kDZ1urtXJkaRT3M+beWM0/K7cOWM0/K7cfSQGt1dq5GkUtzPm3ljNPyu3DljNPyu3H0kBrdXauRpFLcz5t5YzT8rtw5YzT8rtx9JAa3V2rkaRS3M+beWM0/K7cOWM0/K7cfSQuGt1dq5GkUtzPm3ljNPyu3Dlken5Xbj6QU6Kindbq7VyNIp7mfOXLY9P8HbjjlsfS/g7cfRTkMbmjW6u1cjSKe5nzzy6PpfwduHLo+l/B24+gXMMLoxrdXauRpFPczwTl0fSTuUcvi6SdynuzojG6FTmt1dq5GkU9zPDOXxdJO5R9IRdJO5T29YFOi053W6u1cjSKe5nif0hF0k7lH0hF0k7lPauTqOTqNbq7VyNIp7meK/SEXSTuUcvi6SdyntXJzulOc1urtXI0inuZ4ly+LpJ3KRq+FaxI6WnXClmniY3IuS9crlyZkyr2HvLYFMjYSOr/lqtWDg4r3JKX+Mp05qab9jV2XZLKaGOnjS5kMbY2/BEz9ucnsgJLYDM2ExzVMDITOyMytiMrYwDGyMzNadmsMiNAOEadsE7IhzcAcgAAAAAAAAAAAAAAAAA4uOFadgAY1adFYZrhggEZWHRYiUrTrgAENYjqsJMWM4WMAgrCdVhJ3FnHFgEHiBxJO4scWAQeIOyQEzizlIwCIkJ3bCSUjOyRgEdIjukZmRh2RoBiSM7owyI05uAOqNOyIcgAAAAAAAAAAAAAAAAAAAAAAAAAAAAHCgAC463AAC4XHAAFwuAAFwuAAObjlEAAObjkAAAAAAAAAAA//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1223617"/>
            <a:ext cx="9056687"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831976" y="5135006"/>
            <a:ext cx="8462193" cy="1390381"/>
          </a:xfrm>
          <a:prstGeom prst="rect">
            <a:avLst/>
          </a:prstGeom>
        </p:spPr>
        <p:txBody>
          <a:bodyPr wrap="square">
            <a:spAutoFit/>
          </a:bodyPr>
          <a:lstStyle/>
          <a:p>
            <a:pPr marL="273050" indent="-273050">
              <a:lnSpc>
                <a:spcPct val="115000"/>
              </a:lnSpc>
              <a:spcBef>
                <a:spcPts val="40"/>
              </a:spcBef>
            </a:pPr>
            <a:r>
              <a:rPr lang="id-ID" sz="2800" dirty="0">
                <a:solidFill>
                  <a:srgbClr val="FF9900"/>
                </a:solidFill>
                <a:latin typeface="Franklin Gothic Medium Cond"/>
                <a:ea typeface="Times New Roman"/>
                <a:cs typeface="Franklin Gothic Medium Cond"/>
              </a:rPr>
              <a:t>▪  </a:t>
            </a:r>
            <a:r>
              <a:rPr lang="id-ID" sz="2800" spc="-25" dirty="0">
                <a:solidFill>
                  <a:srgbClr val="000000"/>
                </a:solidFill>
                <a:latin typeface="Franklin Gothic Medium Cond"/>
                <a:ea typeface="Times New Roman"/>
                <a:cs typeface="Franklin Gothic Medium Cond"/>
              </a:rPr>
              <a:t>R</a:t>
            </a:r>
            <a:r>
              <a:rPr lang="id-ID" sz="2800" dirty="0">
                <a:solidFill>
                  <a:srgbClr val="000000"/>
                </a:solidFill>
                <a:latin typeface="Franklin Gothic Medium Cond"/>
                <a:ea typeface="Times New Roman"/>
                <a:cs typeface="Franklin Gothic Medium Cond"/>
              </a:rPr>
              <a:t>ou</a:t>
            </a:r>
            <a:r>
              <a:rPr lang="id-ID" sz="2800" spc="20" dirty="0">
                <a:solidFill>
                  <a:srgbClr val="000000"/>
                </a:solidFill>
                <a:latin typeface="Franklin Gothic Medium Cond"/>
                <a:ea typeface="Times New Roman"/>
                <a:cs typeface="Franklin Gothic Medium Cond"/>
              </a:rPr>
              <a:t>t</a:t>
            </a:r>
            <a:r>
              <a:rPr lang="id-ID" sz="2800" dirty="0">
                <a:solidFill>
                  <a:srgbClr val="000000"/>
                </a:solidFill>
                <a:latin typeface="Franklin Gothic Medium Cond"/>
                <a:ea typeface="Times New Roman"/>
                <a:cs typeface="Franklin Gothic Medium Cond"/>
              </a:rPr>
              <a:t>er</a:t>
            </a:r>
            <a:r>
              <a:rPr lang="id-ID" sz="2800" spc="-20" dirty="0">
                <a:solidFill>
                  <a:srgbClr val="000000"/>
                </a:solidFill>
                <a:latin typeface="Franklin Gothic Medium Cond"/>
                <a:ea typeface="Times New Roman"/>
                <a:cs typeface="Franklin Gothic Medium Cond"/>
              </a:rPr>
              <a:t> </a:t>
            </a:r>
            <a:r>
              <a:rPr lang="id-ID" sz="2800" dirty="0">
                <a:solidFill>
                  <a:srgbClr val="000000"/>
                </a:solidFill>
                <a:latin typeface="Franklin Gothic Medium Cond"/>
                <a:ea typeface="Times New Roman"/>
                <a:cs typeface="Franklin Gothic Medium Cond"/>
              </a:rPr>
              <a:t>be</a:t>
            </a:r>
            <a:r>
              <a:rPr lang="id-ID" sz="2800" spc="100" dirty="0">
                <a:solidFill>
                  <a:srgbClr val="000000"/>
                </a:solidFill>
                <a:latin typeface="Franklin Gothic Medium Cond"/>
                <a:ea typeface="Times New Roman"/>
                <a:cs typeface="Franklin Gothic Medium Cond"/>
              </a:rPr>
              <a:t>r</a:t>
            </a:r>
            <a:r>
              <a:rPr lang="id-ID" sz="2800" spc="5" dirty="0">
                <a:solidFill>
                  <a:srgbClr val="000000"/>
                </a:solidFill>
                <a:latin typeface="Franklin Gothic Medium Cond"/>
                <a:ea typeface="Times New Roman"/>
                <a:cs typeface="Franklin Gothic Medium Cond"/>
              </a:rPr>
              <a:t>t</a:t>
            </a:r>
            <a:r>
              <a:rPr lang="id-ID" sz="2800" dirty="0">
                <a:solidFill>
                  <a:srgbClr val="000000"/>
                </a:solidFill>
                <a:latin typeface="Franklin Gothic Medium Cond"/>
                <a:ea typeface="Times New Roman"/>
                <a:cs typeface="Franklin Gothic Medium Cond"/>
              </a:rPr>
              <a:t>ugas</a:t>
            </a:r>
            <a:r>
              <a:rPr lang="id-ID" sz="2800" spc="-10" dirty="0">
                <a:solidFill>
                  <a:srgbClr val="000000"/>
                </a:solidFill>
                <a:latin typeface="Franklin Gothic Medium Cond"/>
                <a:ea typeface="Times New Roman"/>
                <a:cs typeface="Franklin Gothic Medium Cond"/>
              </a:rPr>
              <a:t> </a:t>
            </a:r>
            <a:r>
              <a:rPr lang="id-ID" sz="2800" dirty="0">
                <a:solidFill>
                  <a:srgbClr val="000000"/>
                </a:solidFill>
                <a:latin typeface="Franklin Gothic Medium Cond"/>
                <a:ea typeface="Times New Roman"/>
                <a:cs typeface="Franklin Gothic Medium Cond"/>
              </a:rPr>
              <a:t>untuk menghubu</a:t>
            </a:r>
            <a:r>
              <a:rPr lang="id-ID" sz="2800" spc="-10" dirty="0">
                <a:solidFill>
                  <a:srgbClr val="000000"/>
                </a:solidFill>
                <a:latin typeface="Franklin Gothic Medium Cond"/>
                <a:ea typeface="Times New Roman"/>
                <a:cs typeface="Franklin Gothic Medium Cond"/>
              </a:rPr>
              <a:t>n</a:t>
            </a:r>
            <a:r>
              <a:rPr lang="id-ID" sz="2800" dirty="0">
                <a:solidFill>
                  <a:srgbClr val="000000"/>
                </a:solidFill>
                <a:latin typeface="Franklin Gothic Medium Cond"/>
                <a:ea typeface="Times New Roman"/>
                <a:cs typeface="Franklin Gothic Medium Cond"/>
              </a:rPr>
              <a:t>gkan</a:t>
            </a:r>
            <a:r>
              <a:rPr lang="id-ID" sz="2800" spc="30" dirty="0">
                <a:solidFill>
                  <a:srgbClr val="000000"/>
                </a:solidFill>
                <a:latin typeface="Franklin Gothic Medium Cond"/>
                <a:ea typeface="Times New Roman"/>
                <a:cs typeface="Franklin Gothic Medium Cond"/>
              </a:rPr>
              <a:t> </a:t>
            </a:r>
            <a:r>
              <a:rPr lang="id-ID" sz="2800" spc="5" dirty="0">
                <a:solidFill>
                  <a:srgbClr val="000000"/>
                </a:solidFill>
                <a:latin typeface="Franklin Gothic Medium Cond"/>
                <a:ea typeface="Times New Roman"/>
                <a:cs typeface="Franklin Gothic Medium Cond"/>
              </a:rPr>
              <a:t>j</a:t>
            </a:r>
            <a:r>
              <a:rPr lang="id-ID" sz="2800" dirty="0">
                <a:solidFill>
                  <a:srgbClr val="000000"/>
                </a:solidFill>
                <a:latin typeface="Franklin Gothic Medium Cond"/>
                <a:ea typeface="Times New Roman"/>
                <a:cs typeface="Franklin Gothic Medium Cond"/>
              </a:rPr>
              <a:t>a</a:t>
            </a:r>
            <a:r>
              <a:rPr lang="id-ID" sz="2800" spc="5" dirty="0">
                <a:solidFill>
                  <a:srgbClr val="000000"/>
                </a:solidFill>
                <a:latin typeface="Franklin Gothic Medium Cond"/>
                <a:ea typeface="Times New Roman"/>
                <a:cs typeface="Franklin Gothic Medium Cond"/>
              </a:rPr>
              <a:t>ri</a:t>
            </a:r>
            <a:r>
              <a:rPr lang="id-ID" sz="2800" dirty="0">
                <a:solidFill>
                  <a:srgbClr val="000000"/>
                </a:solidFill>
                <a:latin typeface="Franklin Gothic Medium Cond"/>
                <a:ea typeface="Times New Roman"/>
                <a:cs typeface="Franklin Gothic Medium Cond"/>
              </a:rPr>
              <a:t>ngan</a:t>
            </a:r>
            <a:r>
              <a:rPr lang="id-ID" sz="2800" spc="-10" dirty="0">
                <a:solidFill>
                  <a:srgbClr val="000000"/>
                </a:solidFill>
                <a:latin typeface="Franklin Gothic Medium Cond"/>
                <a:ea typeface="Times New Roman"/>
                <a:cs typeface="Franklin Gothic Medium Cond"/>
              </a:rPr>
              <a:t> </a:t>
            </a:r>
            <a:r>
              <a:rPr lang="id-ID" sz="2800" dirty="0">
                <a:solidFill>
                  <a:srgbClr val="000000"/>
                </a:solidFill>
                <a:latin typeface="Franklin Gothic Medium Cond"/>
                <a:ea typeface="Times New Roman"/>
                <a:cs typeface="Franklin Gothic Medium Cond"/>
              </a:rPr>
              <a:t>yang</a:t>
            </a:r>
            <a:r>
              <a:rPr lang="id-ID" sz="2800" spc="-5" dirty="0">
                <a:solidFill>
                  <a:srgbClr val="000000"/>
                </a:solidFill>
                <a:latin typeface="Franklin Gothic Medium Cond"/>
                <a:ea typeface="Times New Roman"/>
                <a:cs typeface="Franklin Gothic Medium Cond"/>
              </a:rPr>
              <a:t> </a:t>
            </a:r>
            <a:r>
              <a:rPr lang="id-ID" sz="2800" spc="5" dirty="0">
                <a:solidFill>
                  <a:srgbClr val="000000"/>
                </a:solidFill>
                <a:latin typeface="Franklin Gothic Medium Cond"/>
                <a:ea typeface="Times New Roman"/>
                <a:cs typeface="Franklin Gothic Medium Cond"/>
              </a:rPr>
              <a:t>m</a:t>
            </a:r>
            <a:r>
              <a:rPr lang="id-ID" sz="2800" dirty="0">
                <a:solidFill>
                  <a:srgbClr val="000000"/>
                </a:solidFill>
                <a:latin typeface="Franklin Gothic Medium Cond"/>
                <a:ea typeface="Times New Roman"/>
                <a:cs typeface="Franklin Gothic Medium Cond"/>
              </a:rPr>
              <a:t>em</a:t>
            </a:r>
            <a:r>
              <a:rPr lang="id-ID" sz="2800" spc="10" dirty="0">
                <a:solidFill>
                  <a:srgbClr val="000000"/>
                </a:solidFill>
                <a:latin typeface="Franklin Gothic Medium Cond"/>
                <a:ea typeface="Times New Roman"/>
                <a:cs typeface="Franklin Gothic Medium Cond"/>
              </a:rPr>
              <a:t>i</a:t>
            </a:r>
            <a:r>
              <a:rPr lang="id-ID" sz="2800" spc="5" dirty="0">
                <a:solidFill>
                  <a:srgbClr val="000000"/>
                </a:solidFill>
                <a:latin typeface="Franklin Gothic Medium Cond"/>
                <a:ea typeface="Times New Roman"/>
                <a:cs typeface="Franklin Gothic Medium Cond"/>
              </a:rPr>
              <a:t>li</a:t>
            </a:r>
            <a:r>
              <a:rPr lang="id-ID" sz="2800" dirty="0">
                <a:solidFill>
                  <a:srgbClr val="000000"/>
                </a:solidFill>
                <a:latin typeface="Franklin Gothic Medium Cond"/>
                <a:ea typeface="Times New Roman"/>
                <a:cs typeface="Franklin Gothic Medium Cond"/>
              </a:rPr>
              <a:t>ki subn</a:t>
            </a:r>
            <a:r>
              <a:rPr lang="id-ID" sz="2800" spc="15" dirty="0">
                <a:solidFill>
                  <a:srgbClr val="000000"/>
                </a:solidFill>
                <a:latin typeface="Franklin Gothic Medium Cond"/>
                <a:ea typeface="Times New Roman"/>
                <a:cs typeface="Franklin Gothic Medium Cond"/>
              </a:rPr>
              <a:t>e</a:t>
            </a:r>
            <a:r>
              <a:rPr lang="id-ID" sz="2800" dirty="0">
                <a:solidFill>
                  <a:srgbClr val="000000"/>
                </a:solidFill>
                <a:latin typeface="Franklin Gothic Medium Cond"/>
                <a:ea typeface="Times New Roman"/>
                <a:cs typeface="Franklin Gothic Medium Cond"/>
              </a:rPr>
              <a:t>t b</a:t>
            </a:r>
            <a:r>
              <a:rPr lang="id-ID" sz="2800" spc="-10" dirty="0">
                <a:solidFill>
                  <a:srgbClr val="000000"/>
                </a:solidFill>
                <a:latin typeface="Franklin Gothic Medium Cond"/>
                <a:ea typeface="Times New Roman"/>
                <a:cs typeface="Franklin Gothic Medium Cond"/>
              </a:rPr>
              <a:t>e</a:t>
            </a:r>
            <a:r>
              <a:rPr lang="id-ID" sz="2800" dirty="0">
                <a:solidFill>
                  <a:srgbClr val="000000"/>
                </a:solidFill>
                <a:latin typeface="Franklin Gothic Medium Cond"/>
                <a:ea typeface="Times New Roman"/>
                <a:cs typeface="Franklin Gothic Medium Cond"/>
              </a:rPr>
              <a:t>rbe</a:t>
            </a:r>
            <a:r>
              <a:rPr lang="id-ID" sz="2800" spc="-10" dirty="0">
                <a:solidFill>
                  <a:srgbClr val="000000"/>
                </a:solidFill>
                <a:latin typeface="Franklin Gothic Medium Cond"/>
                <a:ea typeface="Times New Roman"/>
                <a:cs typeface="Franklin Gothic Medium Cond"/>
              </a:rPr>
              <a:t>d</a:t>
            </a:r>
            <a:r>
              <a:rPr lang="id-ID" sz="2800" dirty="0">
                <a:solidFill>
                  <a:srgbClr val="000000"/>
                </a:solidFill>
                <a:latin typeface="Franklin Gothic Medium Cond"/>
                <a:ea typeface="Times New Roman"/>
                <a:cs typeface="Franklin Gothic Medium Cond"/>
              </a:rPr>
              <a:t>a.</a:t>
            </a:r>
            <a:endParaRPr lang="id-ID" sz="1200" dirty="0">
              <a:ea typeface="Times New Roman"/>
              <a:cs typeface="Times New Roman"/>
            </a:endParaRPr>
          </a:p>
          <a:p>
            <a:pPr marL="273050" indent="-273050">
              <a:lnSpc>
                <a:spcPts val="2215"/>
              </a:lnSpc>
              <a:spcBef>
                <a:spcPts val="145"/>
              </a:spcBef>
            </a:pPr>
            <a:endParaRPr lang="id-ID" sz="2800" spc="5" dirty="0">
              <a:solidFill>
                <a:srgbClr val="000000"/>
              </a:solidFill>
              <a:latin typeface="Franklin Gothic Medium Cond"/>
              <a:ea typeface="Times New Roman"/>
              <a:cs typeface="Franklin Gothic Medium Cond"/>
            </a:endParaRPr>
          </a:p>
        </p:txBody>
      </p:sp>
    </p:spTree>
    <p:extLst>
      <p:ext uri="{BB962C8B-B14F-4D97-AF65-F5344CB8AC3E}">
        <p14:creationId xmlns:p14="http://schemas.microsoft.com/office/powerpoint/2010/main" val="457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mpungan Nomor Slide 4">
            <a:extLst>
              <a:ext uri="{FF2B5EF4-FFF2-40B4-BE49-F238E27FC236}">
                <a16:creationId xmlns="" xmlns:a16="http://schemas.microsoft.com/office/drawing/2014/main" id="{8F886631-4C95-4488-BC63-8DE1FB790C49}"/>
              </a:ext>
            </a:extLst>
          </p:cNvPr>
          <p:cNvSpPr>
            <a:spLocks noGrp="1"/>
          </p:cNvSpPr>
          <p:nvPr>
            <p:ph type="sldNum" sz="quarter" idx="12"/>
          </p:nvPr>
        </p:nvSpPr>
        <p:spPr/>
        <p:txBody>
          <a:bodyPr/>
          <a:lstStyle/>
          <a:p>
            <a:fld id="{BBAF81E1-CE84-4822-BF36-7E9757C57BEF}" type="slidenum">
              <a:rPr lang="id-ID" smtClean="0"/>
              <a:t>5</a:t>
            </a:fld>
            <a:endParaRPr lang="id-ID" dirty="0"/>
          </a:p>
        </p:txBody>
      </p:sp>
      <p:sp>
        <p:nvSpPr>
          <p:cNvPr id="3" name="Title 1"/>
          <p:cNvSpPr>
            <a:spLocks noGrp="1"/>
          </p:cNvSpPr>
          <p:nvPr>
            <p:ph type="title"/>
          </p:nvPr>
        </p:nvSpPr>
        <p:spPr>
          <a:xfrm>
            <a:off x="387927" y="217715"/>
            <a:ext cx="9601200" cy="1485900"/>
          </a:xfrm>
        </p:spPr>
        <p:txBody>
          <a:bodyPr/>
          <a:lstStyle/>
          <a:p>
            <a:r>
              <a:rPr lang="en-US" dirty="0" smtClean="0"/>
              <a:t>Layer Presentation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2741" y="1998209"/>
            <a:ext cx="5910943" cy="3324905"/>
          </a:xfrm>
          <a:prstGeom prst="rect">
            <a:avLst/>
          </a:prstGeom>
        </p:spPr>
      </p:pic>
      <p:sp>
        <p:nvSpPr>
          <p:cNvPr id="6" name="TextBox 5"/>
          <p:cNvSpPr txBox="1"/>
          <p:nvPr/>
        </p:nvSpPr>
        <p:spPr>
          <a:xfrm>
            <a:off x="7363255" y="2857531"/>
            <a:ext cx="4306820" cy="646331"/>
          </a:xfrm>
          <a:prstGeom prst="rect">
            <a:avLst/>
          </a:prstGeom>
          <a:noFill/>
        </p:spPr>
        <p:txBody>
          <a:bodyPr wrap="none" rtlCol="0">
            <a:spAutoFit/>
          </a:bodyPr>
          <a:lstStyle/>
          <a:p>
            <a:r>
              <a:rPr lang="en-US" dirty="0" smtClean="0"/>
              <a:t>Layer </a:t>
            </a:r>
            <a:r>
              <a:rPr lang="en-US" dirty="0" err="1" smtClean="0"/>
              <a:t>pengubah</a:t>
            </a:r>
            <a:r>
              <a:rPr lang="en-US" dirty="0" smtClean="0"/>
              <a:t> </a:t>
            </a:r>
            <a:r>
              <a:rPr lang="en-US" dirty="0" err="1" smtClean="0"/>
              <a:t>bentuk</a:t>
            </a:r>
            <a:r>
              <a:rPr lang="en-US" dirty="0" smtClean="0"/>
              <a:t> </a:t>
            </a:r>
            <a:r>
              <a:rPr lang="en-US" dirty="0" err="1" smtClean="0"/>
              <a:t>dari</a:t>
            </a:r>
            <a:r>
              <a:rPr lang="en-US" dirty="0" smtClean="0"/>
              <a:t> file </a:t>
            </a:r>
            <a:r>
              <a:rPr lang="en-US" dirty="0" err="1" smtClean="0"/>
              <a:t>ke</a:t>
            </a:r>
            <a:r>
              <a:rPr lang="en-US" dirty="0" smtClean="0"/>
              <a:t> format </a:t>
            </a:r>
          </a:p>
          <a:p>
            <a:r>
              <a:rPr lang="en-US" dirty="0" smtClean="0"/>
              <a:t>yang </a:t>
            </a:r>
            <a:r>
              <a:rPr lang="en-US" dirty="0" err="1" smtClean="0"/>
              <a:t>dapat</a:t>
            </a:r>
            <a:r>
              <a:rPr lang="en-US" dirty="0" smtClean="0"/>
              <a:t> </a:t>
            </a:r>
            <a:r>
              <a:rPr lang="en-US" dirty="0" err="1" smtClean="0"/>
              <a:t>diterima</a:t>
            </a:r>
            <a:r>
              <a:rPr lang="en-US" dirty="0" smtClean="0"/>
              <a:t> </a:t>
            </a:r>
            <a:r>
              <a:rPr lang="en-US" dirty="0" err="1" smtClean="0"/>
              <a:t>jaringan</a:t>
            </a:r>
            <a:endParaRPr lang="en-US" dirty="0"/>
          </a:p>
        </p:txBody>
      </p:sp>
    </p:spTree>
    <p:extLst>
      <p:ext uri="{BB962C8B-B14F-4D97-AF65-F5344CB8AC3E}">
        <p14:creationId xmlns:p14="http://schemas.microsoft.com/office/powerpoint/2010/main" val="67723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Session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038350"/>
            <a:ext cx="6226628" cy="3502478"/>
          </a:xfrm>
          <a:prstGeom prst="rect">
            <a:avLst/>
          </a:prstGeom>
        </p:spPr>
      </p:pic>
      <p:sp>
        <p:nvSpPr>
          <p:cNvPr id="5" name="TextBox 4"/>
          <p:cNvSpPr txBox="1"/>
          <p:nvPr/>
        </p:nvSpPr>
        <p:spPr>
          <a:xfrm>
            <a:off x="7598228" y="2924085"/>
            <a:ext cx="4630627" cy="923330"/>
          </a:xfrm>
          <a:prstGeom prst="rect">
            <a:avLst/>
          </a:prstGeom>
          <a:noFill/>
        </p:spPr>
        <p:txBody>
          <a:bodyPr wrap="none" rtlCol="0">
            <a:spAutoFit/>
          </a:bodyPr>
          <a:lstStyle/>
          <a:p>
            <a:r>
              <a:rPr lang="en-US" dirty="0" smtClean="0"/>
              <a:t>Layer yang </a:t>
            </a:r>
            <a:r>
              <a:rPr lang="en-US" dirty="0" err="1" smtClean="0"/>
              <a:t>mengatur</a:t>
            </a:r>
            <a:r>
              <a:rPr lang="en-US" dirty="0" smtClean="0"/>
              <a:t> session </a:t>
            </a:r>
            <a:r>
              <a:rPr lang="en-US" dirty="0" err="1" smtClean="0"/>
              <a:t>atau</a:t>
            </a:r>
            <a:r>
              <a:rPr lang="en-US" dirty="0" smtClean="0"/>
              <a:t> </a:t>
            </a:r>
            <a:r>
              <a:rPr lang="en-US" dirty="0" err="1" smtClean="0"/>
              <a:t>dimana</a:t>
            </a:r>
            <a:r>
              <a:rPr lang="en-US" dirty="0" smtClean="0"/>
              <a:t> </a:t>
            </a:r>
          </a:p>
          <a:p>
            <a:r>
              <a:rPr lang="en-US" dirty="0" smtClean="0"/>
              <a:t>Proses </a:t>
            </a:r>
            <a:r>
              <a:rPr lang="en-US" dirty="0" err="1" smtClean="0"/>
              <a:t>sebuah</a:t>
            </a:r>
            <a:r>
              <a:rPr lang="en-US" dirty="0" smtClean="0"/>
              <a:t> </a:t>
            </a:r>
            <a:r>
              <a:rPr lang="en-US" dirty="0" err="1" smtClean="0"/>
              <a:t>koneksi</a:t>
            </a:r>
            <a:r>
              <a:rPr lang="en-US" dirty="0" smtClean="0"/>
              <a:t> </a:t>
            </a:r>
            <a:r>
              <a:rPr lang="en-US" dirty="0" err="1" smtClean="0"/>
              <a:t>dibuat</a:t>
            </a:r>
            <a:r>
              <a:rPr lang="en-US" dirty="0" smtClean="0"/>
              <a:t> </a:t>
            </a:r>
            <a:r>
              <a:rPr lang="en-US" dirty="0" err="1" smtClean="0"/>
              <a:t>atau</a:t>
            </a:r>
            <a:r>
              <a:rPr lang="en-US" dirty="0" smtClean="0"/>
              <a:t> </a:t>
            </a:r>
            <a:r>
              <a:rPr lang="en-US" dirty="0" err="1" smtClean="0"/>
              <a:t>dibiarkan</a:t>
            </a:r>
            <a:r>
              <a:rPr lang="en-US" dirty="0" smtClean="0"/>
              <a:t> </a:t>
            </a:r>
          </a:p>
          <a:p>
            <a:r>
              <a:rPr lang="en-US" dirty="0" err="1" smtClean="0"/>
              <a:t>Tetap</a:t>
            </a:r>
            <a:r>
              <a:rPr lang="en-US" dirty="0" smtClean="0"/>
              <a:t> </a:t>
            </a:r>
            <a:r>
              <a:rPr lang="en-US" dirty="0" err="1" smtClean="0"/>
              <a:t>berjalan</a:t>
            </a:r>
            <a:r>
              <a:rPr lang="en-US" dirty="0" smtClean="0"/>
              <a:t> </a:t>
            </a:r>
            <a:r>
              <a:rPr lang="en-US" dirty="0" err="1" smtClean="0"/>
              <a:t>atau</a:t>
            </a:r>
            <a:r>
              <a:rPr lang="en-US" dirty="0" smtClean="0"/>
              <a:t> </a:t>
            </a:r>
            <a:r>
              <a:rPr lang="en-US" dirty="0" err="1" smtClean="0"/>
              <a:t>dihentikan</a:t>
            </a:r>
            <a:r>
              <a:rPr lang="en-US" dirty="0" smtClean="0"/>
              <a:t> </a:t>
            </a:r>
            <a:endParaRPr lang="en-US" dirty="0"/>
          </a:p>
        </p:txBody>
      </p:sp>
    </p:spTree>
    <p:extLst>
      <p:ext uri="{BB962C8B-B14F-4D97-AF65-F5344CB8AC3E}">
        <p14:creationId xmlns:p14="http://schemas.microsoft.com/office/powerpoint/2010/main" val="68880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Transport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611891"/>
            <a:ext cx="4103914" cy="23084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987" y="4005943"/>
            <a:ext cx="4431699" cy="24928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3987" y="783769"/>
            <a:ext cx="4431699" cy="2492830"/>
          </a:xfrm>
          <a:prstGeom prst="rect">
            <a:avLst/>
          </a:prstGeom>
        </p:spPr>
      </p:pic>
      <p:sp>
        <p:nvSpPr>
          <p:cNvPr id="7" name="TextBox 6"/>
          <p:cNvSpPr txBox="1"/>
          <p:nvPr/>
        </p:nvSpPr>
        <p:spPr>
          <a:xfrm>
            <a:off x="4921993" y="3128780"/>
            <a:ext cx="2945516" cy="1477328"/>
          </a:xfrm>
          <a:prstGeom prst="rect">
            <a:avLst/>
          </a:prstGeom>
          <a:noFill/>
        </p:spPr>
        <p:txBody>
          <a:bodyPr wrap="square" rtlCol="0">
            <a:spAutoFit/>
          </a:bodyPr>
          <a:lstStyle/>
          <a:p>
            <a:r>
              <a:rPr lang="en-US" dirty="0" smtClean="0"/>
              <a:t>Proses </a:t>
            </a:r>
            <a:r>
              <a:rPr lang="en-US" dirty="0" err="1" smtClean="0"/>
              <a:t>pemecaha</a:t>
            </a:r>
            <a:r>
              <a:rPr lang="en-US" dirty="0" smtClean="0"/>
              <a:t> data </a:t>
            </a:r>
            <a:r>
              <a:rPr lang="en-US" dirty="0" err="1" smtClean="0"/>
              <a:t>yg</a:t>
            </a:r>
            <a:r>
              <a:rPr lang="en-US" dirty="0" smtClean="0"/>
              <a:t> </a:t>
            </a:r>
            <a:r>
              <a:rPr lang="en-US" dirty="0" err="1" smtClean="0"/>
              <a:t>akan</a:t>
            </a:r>
            <a:r>
              <a:rPr lang="en-US" dirty="0" smtClean="0"/>
              <a:t> </a:t>
            </a:r>
            <a:r>
              <a:rPr lang="en-US" dirty="0" err="1" smtClean="0"/>
              <a:t>dikirim</a:t>
            </a:r>
            <a:r>
              <a:rPr lang="en-US" dirty="0" smtClean="0"/>
              <a:t>, </a:t>
            </a:r>
            <a:r>
              <a:rPr lang="en-US" dirty="0" err="1" smtClean="0"/>
              <a:t>dan</a:t>
            </a:r>
            <a:r>
              <a:rPr lang="en-US" dirty="0" smtClean="0"/>
              <a:t> </a:t>
            </a:r>
            <a:r>
              <a:rPr lang="en-US" dirty="0" err="1" smtClean="0"/>
              <a:t>dpt</a:t>
            </a:r>
            <a:r>
              <a:rPr lang="en-US" dirty="0" smtClean="0"/>
              <a:t> </a:t>
            </a:r>
            <a:r>
              <a:rPr lang="en-US" dirty="0" err="1" smtClean="0"/>
              <a:t>mengetahui</a:t>
            </a:r>
            <a:r>
              <a:rPr lang="en-US" dirty="0" smtClean="0"/>
              <a:t> </a:t>
            </a:r>
            <a:r>
              <a:rPr lang="en-US" dirty="0" err="1" smtClean="0"/>
              <a:t>apakah</a:t>
            </a:r>
            <a:r>
              <a:rPr lang="en-US" dirty="0" smtClean="0"/>
              <a:t> data</a:t>
            </a:r>
          </a:p>
          <a:p>
            <a:r>
              <a:rPr lang="en-US" dirty="0" err="1" smtClean="0"/>
              <a:t>Yg</a:t>
            </a:r>
            <a:r>
              <a:rPr lang="en-US" dirty="0" smtClean="0"/>
              <a:t> </a:t>
            </a:r>
            <a:r>
              <a:rPr lang="en-US" dirty="0" err="1" smtClean="0"/>
              <a:t>dikirim</a:t>
            </a:r>
            <a:r>
              <a:rPr lang="en-US" dirty="0" smtClean="0"/>
              <a:t> </a:t>
            </a:r>
            <a:r>
              <a:rPr lang="en-US" dirty="0" err="1" smtClean="0"/>
              <a:t>samapai</a:t>
            </a:r>
            <a:r>
              <a:rPr lang="en-US" dirty="0" smtClean="0"/>
              <a:t> </a:t>
            </a:r>
            <a:r>
              <a:rPr lang="en-US" dirty="0" err="1" smtClean="0"/>
              <a:t>atau</a:t>
            </a:r>
            <a:r>
              <a:rPr lang="en-US" dirty="0" smtClean="0"/>
              <a:t> </a:t>
            </a:r>
            <a:r>
              <a:rPr lang="en-US" dirty="0" err="1" smtClean="0"/>
              <a:t>ada</a:t>
            </a:r>
            <a:r>
              <a:rPr lang="en-US" dirty="0" smtClean="0"/>
              <a:t> </a:t>
            </a:r>
            <a:r>
              <a:rPr lang="en-US" dirty="0" err="1" smtClean="0"/>
              <a:t>yg</a:t>
            </a:r>
            <a:r>
              <a:rPr lang="en-US" dirty="0" smtClean="0"/>
              <a:t> </a:t>
            </a:r>
            <a:r>
              <a:rPr lang="en-US" dirty="0" err="1" smtClean="0"/>
              <a:t>hilang</a:t>
            </a:r>
            <a:endParaRPr lang="en-US" dirty="0"/>
          </a:p>
        </p:txBody>
      </p:sp>
    </p:spTree>
    <p:extLst>
      <p:ext uri="{BB962C8B-B14F-4D97-AF65-F5344CB8AC3E}">
        <p14:creationId xmlns:p14="http://schemas.microsoft.com/office/powerpoint/2010/main" val="2007990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Network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998" y="1836284"/>
            <a:ext cx="5811761" cy="3269115"/>
          </a:xfrm>
          <a:prstGeom prst="rect">
            <a:avLst/>
          </a:prstGeom>
        </p:spPr>
      </p:pic>
      <p:sp>
        <p:nvSpPr>
          <p:cNvPr id="5" name="TextBox 4"/>
          <p:cNvSpPr txBox="1"/>
          <p:nvPr/>
        </p:nvSpPr>
        <p:spPr>
          <a:xfrm>
            <a:off x="7363255" y="2857531"/>
            <a:ext cx="4678973" cy="646331"/>
          </a:xfrm>
          <a:prstGeom prst="rect">
            <a:avLst/>
          </a:prstGeom>
          <a:noFill/>
        </p:spPr>
        <p:txBody>
          <a:bodyPr wrap="none" rtlCol="0">
            <a:spAutoFit/>
          </a:bodyPr>
          <a:lstStyle/>
          <a:p>
            <a:r>
              <a:rPr lang="en-US" dirty="0" smtClean="0"/>
              <a:t>Layer </a:t>
            </a:r>
            <a:r>
              <a:rPr lang="en-US" dirty="0" err="1" smtClean="0"/>
              <a:t>dimana</a:t>
            </a:r>
            <a:r>
              <a:rPr lang="en-US" dirty="0" smtClean="0"/>
              <a:t> </a:t>
            </a:r>
            <a:r>
              <a:rPr lang="en-US" dirty="0" err="1" smtClean="0"/>
              <a:t>terjadinya</a:t>
            </a:r>
            <a:r>
              <a:rPr lang="en-US" dirty="0" smtClean="0"/>
              <a:t> routing, </a:t>
            </a:r>
            <a:r>
              <a:rPr lang="en-US" dirty="0" err="1" smtClean="0"/>
              <a:t>pendefinisian</a:t>
            </a:r>
            <a:endParaRPr lang="en-US" dirty="0" smtClean="0"/>
          </a:p>
          <a:p>
            <a:r>
              <a:rPr lang="en-US" dirty="0" err="1" smtClean="0"/>
              <a:t>alamat</a:t>
            </a:r>
            <a:r>
              <a:rPr lang="en-US" dirty="0" smtClean="0"/>
              <a:t> IP</a:t>
            </a:r>
            <a:endParaRPr lang="en-US" dirty="0"/>
          </a:p>
        </p:txBody>
      </p:sp>
    </p:spTree>
    <p:extLst>
      <p:ext uri="{BB962C8B-B14F-4D97-AF65-F5344CB8AC3E}">
        <p14:creationId xmlns:p14="http://schemas.microsoft.com/office/powerpoint/2010/main" val="97307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Data Link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264230"/>
            <a:ext cx="5612188" cy="3156856"/>
          </a:xfrm>
          <a:prstGeom prst="rect">
            <a:avLst/>
          </a:prstGeom>
        </p:spPr>
      </p:pic>
      <p:sp>
        <p:nvSpPr>
          <p:cNvPr id="5" name="TextBox 4"/>
          <p:cNvSpPr txBox="1"/>
          <p:nvPr/>
        </p:nvSpPr>
        <p:spPr>
          <a:xfrm>
            <a:off x="7363255" y="2857531"/>
            <a:ext cx="4823308" cy="646331"/>
          </a:xfrm>
          <a:prstGeom prst="rect">
            <a:avLst/>
          </a:prstGeom>
          <a:noFill/>
        </p:spPr>
        <p:txBody>
          <a:bodyPr wrap="none" rtlCol="0">
            <a:spAutoFit/>
          </a:bodyPr>
          <a:lstStyle/>
          <a:p>
            <a:r>
              <a:rPr lang="en-US" dirty="0" err="1" smtClean="0"/>
              <a:t>Penentuan</a:t>
            </a:r>
            <a:r>
              <a:rPr lang="en-US" dirty="0" smtClean="0"/>
              <a:t> </a:t>
            </a:r>
            <a:r>
              <a:rPr lang="en-US" dirty="0" err="1" smtClean="0"/>
              <a:t>transmisi</a:t>
            </a:r>
            <a:r>
              <a:rPr lang="en-US" dirty="0" smtClean="0"/>
              <a:t> </a:t>
            </a:r>
            <a:r>
              <a:rPr lang="en-US" dirty="0" err="1" smtClean="0"/>
              <a:t>fisik</a:t>
            </a:r>
            <a:r>
              <a:rPr lang="en-US" dirty="0" smtClean="0"/>
              <a:t>, </a:t>
            </a:r>
            <a:r>
              <a:rPr lang="en-US" dirty="0" err="1" smtClean="0"/>
              <a:t>seperti</a:t>
            </a:r>
            <a:r>
              <a:rPr lang="en-US" dirty="0" smtClean="0"/>
              <a:t> hub, repeater</a:t>
            </a:r>
          </a:p>
          <a:p>
            <a:r>
              <a:rPr lang="en-US" dirty="0" err="1" smtClean="0"/>
              <a:t>dan</a:t>
            </a:r>
            <a:r>
              <a:rPr lang="en-US" dirty="0" smtClean="0"/>
              <a:t> switch</a:t>
            </a:r>
            <a:endParaRPr lang="en-US" dirty="0"/>
          </a:p>
        </p:txBody>
      </p:sp>
    </p:spTree>
    <p:extLst>
      <p:ext uri="{BB962C8B-B14F-4D97-AF65-F5344CB8AC3E}">
        <p14:creationId xmlns:p14="http://schemas.microsoft.com/office/powerpoint/2010/main" val="268789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982</TotalTime>
  <Words>2492</Words>
  <Application>Microsoft Office PowerPoint</Application>
  <PresentationFormat>Widescreen</PresentationFormat>
  <Paragraphs>931</Paragraphs>
  <Slides>46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Algerian</vt:lpstr>
      <vt:lpstr>Arial</vt:lpstr>
      <vt:lpstr>Calibri</vt:lpstr>
      <vt:lpstr>Cambria Math</vt:lpstr>
      <vt:lpstr>Franklin Gothic Book</vt:lpstr>
      <vt:lpstr>Franklin Gothic Demi Cond</vt:lpstr>
      <vt:lpstr>Franklin Gothic Medium Cond</vt:lpstr>
      <vt:lpstr>Times New Roman</vt:lpstr>
      <vt:lpstr>Wingdings</vt:lpstr>
      <vt:lpstr>Crop</vt:lpstr>
      <vt:lpstr>Pengalamatan jaringan</vt:lpstr>
      <vt:lpstr>PROTOKOL</vt:lpstr>
      <vt:lpstr>OSI 7 LAYER - Aliran Data</vt:lpstr>
      <vt:lpstr>Layer Application</vt:lpstr>
      <vt:lpstr>Layer Presentation</vt:lpstr>
      <vt:lpstr>Layer Session</vt:lpstr>
      <vt:lpstr>Layer Transport</vt:lpstr>
      <vt:lpstr>Layer Network</vt:lpstr>
      <vt:lpstr>Layer Data Link</vt:lpstr>
      <vt:lpstr>Layer Physical</vt:lpstr>
      <vt:lpstr>OSI 7 LAYER </vt:lpstr>
      <vt:lpstr>OSI 7 LAYER – Protocol &amp; EquIpment</vt:lpstr>
      <vt:lpstr>PowerPoint Presentation</vt:lpstr>
      <vt:lpstr>IP Address</vt:lpstr>
      <vt:lpstr>PowerPoint Presentation</vt:lpstr>
      <vt:lpstr>PowerPoint Presentation</vt:lpstr>
      <vt:lpstr>PowerPoint Presentation</vt:lpstr>
      <vt:lpstr>IP Address</vt:lpstr>
      <vt:lpstr>PowerPoint Presentation</vt:lpstr>
      <vt:lpstr>Jaringan Komputer</vt:lpstr>
      <vt:lpstr>PowerPoint Presentation</vt:lpstr>
      <vt:lpstr>Badan Internasional Pengelola IP </vt:lpstr>
      <vt:lpstr>Kelas IP</vt:lpstr>
      <vt:lpstr>Kategori IP Address</vt:lpstr>
      <vt:lpstr>Kategori IP Address</vt:lpstr>
      <vt:lpstr>Konversi Biner ke Desimal</vt:lpstr>
      <vt:lpstr>Konversi Desimal ke Biner</vt:lpstr>
      <vt:lpstr>Network, Broadcast &amp; Host Address</vt:lpstr>
      <vt:lpstr>Subnetting</vt:lpstr>
      <vt:lpstr>Analogi Tanpa Subnetting</vt:lpstr>
      <vt:lpstr>Analogi Tanpa Subnetting</vt:lpstr>
      <vt:lpstr>Analogi Dengan Subnetting</vt:lpstr>
      <vt:lpstr>Analogi Dengan Subnetting</vt:lpstr>
      <vt:lpstr>Manfaat Subnetting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Kasus 1</vt:lpstr>
      <vt:lpstr>Kasus 2</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Pengalamatan jaringan</dc:title>
  <dc:creator>Hary Takumi</dc:creator>
  <cp:lastModifiedBy>Hary Takumi</cp:lastModifiedBy>
  <cp:revision>51</cp:revision>
  <cp:lastPrinted>2018-02-21T06:42:46Z</cp:lastPrinted>
  <dcterms:created xsi:type="dcterms:W3CDTF">2018-02-12T06:25:30Z</dcterms:created>
  <dcterms:modified xsi:type="dcterms:W3CDTF">2019-05-02T02:52:25Z</dcterms:modified>
</cp:coreProperties>
</file>